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6.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6184" r:id="rId2"/>
    <p:sldMasterId id="2147486218" r:id="rId3"/>
    <p:sldMasterId id="2147486235" r:id="rId4"/>
    <p:sldMasterId id="2147486303" r:id="rId5"/>
    <p:sldMasterId id="2147486354" r:id="rId6"/>
    <p:sldMasterId id="2147486378" r:id="rId7"/>
  </p:sldMasterIdLst>
  <p:notesMasterIdLst>
    <p:notesMasterId r:id="rId49"/>
  </p:notesMasterIdLst>
  <p:handoutMasterIdLst>
    <p:handoutMasterId r:id="rId50"/>
  </p:handoutMasterIdLst>
  <p:sldIdLst>
    <p:sldId id="606" r:id="rId8"/>
    <p:sldId id="651" r:id="rId9"/>
    <p:sldId id="725" r:id="rId10"/>
    <p:sldId id="723" r:id="rId11"/>
    <p:sldId id="724" r:id="rId12"/>
    <p:sldId id="652" r:id="rId13"/>
    <p:sldId id="575" r:id="rId14"/>
    <p:sldId id="701" r:id="rId15"/>
    <p:sldId id="702" r:id="rId16"/>
    <p:sldId id="703" r:id="rId17"/>
    <p:sldId id="704" r:id="rId18"/>
    <p:sldId id="705" r:id="rId19"/>
    <p:sldId id="717" r:id="rId20"/>
    <p:sldId id="706" r:id="rId21"/>
    <p:sldId id="576" r:id="rId22"/>
    <p:sldId id="550" r:id="rId23"/>
    <p:sldId id="675" r:id="rId24"/>
    <p:sldId id="710" r:id="rId25"/>
    <p:sldId id="707" r:id="rId26"/>
    <p:sldId id="708" r:id="rId27"/>
    <p:sldId id="709" r:id="rId28"/>
    <p:sldId id="711" r:id="rId29"/>
    <p:sldId id="712" r:id="rId30"/>
    <p:sldId id="653" r:id="rId31"/>
    <p:sldId id="654" r:id="rId32"/>
    <p:sldId id="713" r:id="rId33"/>
    <p:sldId id="714" r:id="rId34"/>
    <p:sldId id="715" r:id="rId35"/>
    <p:sldId id="718" r:id="rId36"/>
    <p:sldId id="682" r:id="rId37"/>
    <p:sldId id="683" r:id="rId38"/>
    <p:sldId id="684" r:id="rId39"/>
    <p:sldId id="685" r:id="rId40"/>
    <p:sldId id="686" r:id="rId41"/>
    <p:sldId id="687" r:id="rId42"/>
    <p:sldId id="716" r:id="rId43"/>
    <p:sldId id="719" r:id="rId44"/>
    <p:sldId id="720" r:id="rId45"/>
    <p:sldId id="721" r:id="rId46"/>
    <p:sldId id="722" r:id="rId47"/>
    <p:sldId id="605" r:id="rId48"/>
  </p:sldIdLst>
  <p:sldSz cx="24387175" cy="13716000"/>
  <p:notesSz cx="6807200" cy="9939338"/>
  <p:defaultTextStyle>
    <a:defPPr>
      <a:defRPr lang="en-US"/>
    </a:defPPr>
    <a:lvl1pPr algn="l" defTabSz="1087438" rtl="0" eaLnBrk="0" fontAlgn="base" hangingPunct="0">
      <a:spcBef>
        <a:spcPct val="0"/>
      </a:spcBef>
      <a:spcAft>
        <a:spcPct val="0"/>
      </a:spcAft>
      <a:defRPr sz="4300" kern="1200">
        <a:solidFill>
          <a:schemeClr val="tx1"/>
        </a:solidFill>
        <a:latin typeface="Calibri" charset="0"/>
        <a:ea typeface="MS PGothic" charset="-128"/>
        <a:cs typeface="+mn-cs"/>
      </a:defRPr>
    </a:lvl1pPr>
    <a:lvl2pPr marL="1087438" indent="-630238" algn="l" defTabSz="1087438" rtl="0" eaLnBrk="0" fontAlgn="base" hangingPunct="0">
      <a:spcBef>
        <a:spcPct val="0"/>
      </a:spcBef>
      <a:spcAft>
        <a:spcPct val="0"/>
      </a:spcAft>
      <a:defRPr sz="4300" kern="1200">
        <a:solidFill>
          <a:schemeClr val="tx1"/>
        </a:solidFill>
        <a:latin typeface="Calibri" charset="0"/>
        <a:ea typeface="MS PGothic" charset="-128"/>
        <a:cs typeface="+mn-cs"/>
      </a:defRPr>
    </a:lvl2pPr>
    <a:lvl3pPr marL="2174875" indent="-1260475" algn="l" defTabSz="1087438" rtl="0" eaLnBrk="0" fontAlgn="base" hangingPunct="0">
      <a:spcBef>
        <a:spcPct val="0"/>
      </a:spcBef>
      <a:spcAft>
        <a:spcPct val="0"/>
      </a:spcAft>
      <a:defRPr sz="4300" kern="1200">
        <a:solidFill>
          <a:schemeClr val="tx1"/>
        </a:solidFill>
        <a:latin typeface="Calibri" charset="0"/>
        <a:ea typeface="MS PGothic" charset="-128"/>
        <a:cs typeface="+mn-cs"/>
      </a:defRPr>
    </a:lvl3pPr>
    <a:lvl4pPr marL="3262313" indent="-1890713" algn="l" defTabSz="1087438" rtl="0" eaLnBrk="0" fontAlgn="base" hangingPunct="0">
      <a:spcBef>
        <a:spcPct val="0"/>
      </a:spcBef>
      <a:spcAft>
        <a:spcPct val="0"/>
      </a:spcAft>
      <a:defRPr sz="4300" kern="1200">
        <a:solidFill>
          <a:schemeClr val="tx1"/>
        </a:solidFill>
        <a:latin typeface="Calibri" charset="0"/>
        <a:ea typeface="MS PGothic" charset="-128"/>
        <a:cs typeface="+mn-cs"/>
      </a:defRPr>
    </a:lvl4pPr>
    <a:lvl5pPr marL="4349750" indent="-2520950" algn="l" defTabSz="1087438" rtl="0" eaLnBrk="0" fontAlgn="base" hangingPunct="0">
      <a:spcBef>
        <a:spcPct val="0"/>
      </a:spcBef>
      <a:spcAft>
        <a:spcPct val="0"/>
      </a:spcAft>
      <a:defRPr sz="4300" kern="1200">
        <a:solidFill>
          <a:schemeClr val="tx1"/>
        </a:solidFill>
        <a:latin typeface="Calibri" charset="0"/>
        <a:ea typeface="MS PGothic" charset="-128"/>
        <a:cs typeface="+mn-cs"/>
      </a:defRPr>
    </a:lvl5pPr>
    <a:lvl6pPr marL="2286000" algn="l" defTabSz="914400" rtl="0" eaLnBrk="1" latinLnBrk="0" hangingPunct="1">
      <a:defRPr sz="4300" kern="1200">
        <a:solidFill>
          <a:schemeClr val="tx1"/>
        </a:solidFill>
        <a:latin typeface="Calibri" charset="0"/>
        <a:ea typeface="MS PGothic" charset="-128"/>
        <a:cs typeface="+mn-cs"/>
      </a:defRPr>
    </a:lvl6pPr>
    <a:lvl7pPr marL="2743200" algn="l" defTabSz="914400" rtl="0" eaLnBrk="1" latinLnBrk="0" hangingPunct="1">
      <a:defRPr sz="4300" kern="1200">
        <a:solidFill>
          <a:schemeClr val="tx1"/>
        </a:solidFill>
        <a:latin typeface="Calibri" charset="0"/>
        <a:ea typeface="MS PGothic" charset="-128"/>
        <a:cs typeface="+mn-cs"/>
      </a:defRPr>
    </a:lvl7pPr>
    <a:lvl8pPr marL="3200400" algn="l" defTabSz="914400" rtl="0" eaLnBrk="1" latinLnBrk="0" hangingPunct="1">
      <a:defRPr sz="4300" kern="1200">
        <a:solidFill>
          <a:schemeClr val="tx1"/>
        </a:solidFill>
        <a:latin typeface="Calibri" charset="0"/>
        <a:ea typeface="MS PGothic" charset="-128"/>
        <a:cs typeface="+mn-cs"/>
      </a:defRPr>
    </a:lvl8pPr>
    <a:lvl9pPr marL="3657600" algn="l" defTabSz="914400" rtl="0" eaLnBrk="1" latinLnBrk="0" hangingPunct="1">
      <a:defRPr sz="4300" kern="1200">
        <a:solidFill>
          <a:schemeClr val="tx1"/>
        </a:solidFill>
        <a:latin typeface="Calibri" charset="0"/>
        <a:ea typeface="MS PGothic" charset="-128"/>
        <a:cs typeface="+mn-cs"/>
      </a:defRPr>
    </a:lvl9pPr>
  </p:defaultTextStyle>
  <p:extLst>
    <p:ext uri="{EFAFB233-063F-42B5-8137-9DF3F51BA10A}">
      <p15:sldGuideLst xmlns:p15="http://schemas.microsoft.com/office/powerpoint/2012/main" xmlns="">
        <p15:guide id="1" orient="horz">
          <p15:clr>
            <a:srgbClr val="A4A3A4"/>
          </p15:clr>
        </p15:guide>
        <p15:guide id="2" pos="14308">
          <p15:clr>
            <a:srgbClr val="A4A3A4"/>
          </p15:clr>
        </p15:guide>
        <p15:guide id="3" pos="105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CCCFF"/>
    <a:srgbClr val="99FF99"/>
    <a:srgbClr val="66FF66"/>
    <a:srgbClr val="99CCFF"/>
    <a:srgbClr val="FFFF99"/>
    <a:srgbClr val="00CC00"/>
    <a:srgbClr val="FF9933"/>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69" autoAdjust="0"/>
    <p:restoredTop sz="89063" autoAdjust="0"/>
  </p:normalViewPr>
  <p:slideViewPr>
    <p:cSldViewPr snapToGrid="0" snapToObjects="1">
      <p:cViewPr varScale="1">
        <p:scale>
          <a:sx n="37" d="100"/>
          <a:sy n="37" d="100"/>
        </p:scale>
        <p:origin x="-682" y="-110"/>
      </p:cViewPr>
      <p:guideLst>
        <p:guide orient="horz"/>
        <p:guide pos="14308"/>
        <p:guide pos="1053"/>
      </p:guideLst>
    </p:cSldViewPr>
  </p:slideViewPr>
  <p:outlineViewPr>
    <p:cViewPr>
      <p:scale>
        <a:sx n="33" d="100"/>
        <a:sy n="33" d="100"/>
      </p:scale>
      <p:origin x="0" y="3462"/>
    </p:cViewPr>
  </p:outlineViewPr>
  <p:notesTextViewPr>
    <p:cViewPr>
      <p:scale>
        <a:sx n="100" d="100"/>
        <a:sy n="100" d="100"/>
      </p:scale>
      <p:origin x="0" y="0"/>
    </p:cViewPr>
  </p:notesTextViewPr>
  <p:sorterViewPr>
    <p:cViewPr>
      <p:scale>
        <a:sx n="37" d="100"/>
        <a:sy n="37" d="100"/>
      </p:scale>
      <p:origin x="0" y="69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77D929-3733-9740-B42D-1A182AE705D5}" type="doc">
      <dgm:prSet loTypeId="urn:microsoft.com/office/officeart/2005/8/layout/matrix1" loCatId="" qsTypeId="urn:microsoft.com/office/officeart/2005/8/quickstyle/simple4" qsCatId="simple" csTypeId="urn:microsoft.com/office/officeart/2005/8/colors/accent1_2" csCatId="accent1" phldr="1"/>
      <dgm:spPr/>
      <dgm:t>
        <a:bodyPr/>
        <a:lstStyle/>
        <a:p>
          <a:endParaRPr lang="en-US"/>
        </a:p>
      </dgm:t>
    </dgm:pt>
    <dgm:pt modelId="{528295D5-303B-0C44-92E1-D994B17C18A9}">
      <dgm:prSet phldrT="[Text]" custT="1"/>
      <dgm:spPr>
        <a:solidFill>
          <a:schemeClr val="accent3">
            <a:lumMod val="60000"/>
            <a:lumOff val="40000"/>
          </a:schemeClr>
        </a:solidFill>
      </dgm:spPr>
      <dgm:t>
        <a:bodyPr/>
        <a:lstStyle/>
        <a:p>
          <a:pPr>
            <a:lnSpc>
              <a:spcPct val="100000"/>
            </a:lnSpc>
            <a:spcAft>
              <a:spcPts val="0"/>
            </a:spcAft>
          </a:pPr>
          <a:r>
            <a:rPr lang="en-US" sz="2400" b="1" dirty="0">
              <a:solidFill>
                <a:schemeClr val="tx1"/>
              </a:solidFill>
            </a:rPr>
            <a:t>Critical</a:t>
          </a:r>
        </a:p>
        <a:p>
          <a:pPr>
            <a:lnSpc>
              <a:spcPct val="100000"/>
            </a:lnSpc>
            <a:spcAft>
              <a:spcPts val="0"/>
            </a:spcAft>
          </a:pPr>
          <a:r>
            <a:rPr lang="en-US" sz="2400" dirty="0" err="1">
              <a:solidFill>
                <a:schemeClr val="tx1"/>
              </a:solidFill>
            </a:rPr>
            <a:t>Contoh</a:t>
          </a:r>
          <a:r>
            <a:rPr lang="en-US" sz="2400" dirty="0">
              <a:solidFill>
                <a:schemeClr val="tx1"/>
              </a:solidFill>
            </a:rPr>
            <a:t>: </a:t>
          </a:r>
          <a:r>
            <a:rPr lang="en-US" sz="2400" dirty="0" err="1">
              <a:solidFill>
                <a:schemeClr val="tx1"/>
              </a:solidFill>
            </a:rPr>
            <a:t>Pengadaan</a:t>
          </a:r>
          <a:r>
            <a:rPr lang="en-US" sz="2400" dirty="0">
              <a:solidFill>
                <a:schemeClr val="tx1"/>
              </a:solidFill>
            </a:rPr>
            <a:t> </a:t>
          </a:r>
          <a:r>
            <a:rPr lang="en-US" sz="2400" dirty="0" err="1">
              <a:solidFill>
                <a:schemeClr val="tx1"/>
              </a:solidFill>
            </a:rPr>
            <a:t>Bendungan</a:t>
          </a:r>
          <a:r>
            <a:rPr lang="en-US" sz="2400" dirty="0">
              <a:solidFill>
                <a:schemeClr val="tx1"/>
              </a:solidFill>
            </a:rPr>
            <a:t>,</a:t>
          </a:r>
          <a:r>
            <a:rPr lang="en-US" sz="2400" baseline="0" dirty="0">
              <a:solidFill>
                <a:schemeClr val="tx1"/>
              </a:solidFill>
            </a:rPr>
            <a:t>  </a:t>
          </a:r>
          <a:r>
            <a:rPr lang="en-US" sz="2400" baseline="0" dirty="0" err="1">
              <a:solidFill>
                <a:schemeClr val="tx1"/>
              </a:solidFill>
            </a:rPr>
            <a:t>Jalur</a:t>
          </a:r>
          <a:r>
            <a:rPr lang="en-US" sz="2400" baseline="0" dirty="0">
              <a:solidFill>
                <a:schemeClr val="tx1"/>
              </a:solidFill>
            </a:rPr>
            <a:t> </a:t>
          </a:r>
          <a:r>
            <a:rPr lang="en-US" sz="2400" baseline="0" dirty="0" err="1">
              <a:solidFill>
                <a:schemeClr val="tx1"/>
              </a:solidFill>
            </a:rPr>
            <a:t>Kereta</a:t>
          </a:r>
          <a:r>
            <a:rPr lang="en-US" sz="2400" baseline="0" dirty="0">
              <a:solidFill>
                <a:schemeClr val="tx1"/>
              </a:solidFill>
            </a:rPr>
            <a:t> </a:t>
          </a:r>
          <a:r>
            <a:rPr lang="en-US" sz="2400" baseline="0" dirty="0" err="1">
              <a:solidFill>
                <a:schemeClr val="tx1"/>
              </a:solidFill>
            </a:rPr>
            <a:t>Api</a:t>
          </a:r>
          <a:r>
            <a:rPr lang="en-US" sz="2400" baseline="0" dirty="0">
              <a:solidFill>
                <a:schemeClr val="tx1"/>
              </a:solidFill>
            </a:rPr>
            <a:t>, </a:t>
          </a:r>
          <a:r>
            <a:rPr lang="en-US" sz="2400" baseline="0" dirty="0" err="1">
              <a:solidFill>
                <a:schemeClr val="tx1"/>
              </a:solidFill>
            </a:rPr>
            <a:t>Obat</a:t>
          </a:r>
          <a:r>
            <a:rPr lang="en-US" sz="2400" baseline="0" dirty="0">
              <a:solidFill>
                <a:schemeClr val="tx1"/>
              </a:solidFill>
            </a:rPr>
            <a:t> </a:t>
          </a:r>
          <a:r>
            <a:rPr lang="en-US" sz="2400" baseline="0" dirty="0" err="1">
              <a:solidFill>
                <a:schemeClr val="tx1"/>
              </a:solidFill>
            </a:rPr>
            <a:t>dan</a:t>
          </a:r>
          <a:r>
            <a:rPr lang="en-US" sz="2400" baseline="0" dirty="0">
              <a:solidFill>
                <a:schemeClr val="tx1"/>
              </a:solidFill>
            </a:rPr>
            <a:t> </a:t>
          </a:r>
          <a:r>
            <a:rPr lang="en-US" sz="2400" baseline="0" dirty="0" err="1">
              <a:solidFill>
                <a:schemeClr val="tx1"/>
              </a:solidFill>
            </a:rPr>
            <a:t>Alkes</a:t>
          </a:r>
          <a:endParaRPr lang="en-US" sz="2400" dirty="0">
            <a:solidFill>
              <a:schemeClr val="tx1"/>
            </a:solidFill>
          </a:endParaRPr>
        </a:p>
      </dgm:t>
    </dgm:pt>
    <dgm:pt modelId="{0A5E4ABC-4D2E-614C-9BA5-00FE7AEDB397}" type="parTrans" cxnId="{538DB6FA-C189-8F46-B99E-E24E8CFFE8B1}">
      <dgm:prSet/>
      <dgm:spPr/>
      <dgm:t>
        <a:bodyPr/>
        <a:lstStyle/>
        <a:p>
          <a:endParaRPr lang="en-US" sz="2000"/>
        </a:p>
      </dgm:t>
    </dgm:pt>
    <dgm:pt modelId="{F253A02B-7774-4941-B623-C5FAACB19CD5}" type="sibTrans" cxnId="{538DB6FA-C189-8F46-B99E-E24E8CFFE8B1}">
      <dgm:prSet/>
      <dgm:spPr/>
      <dgm:t>
        <a:bodyPr/>
        <a:lstStyle/>
        <a:p>
          <a:endParaRPr lang="en-US" sz="2000"/>
        </a:p>
      </dgm:t>
    </dgm:pt>
    <dgm:pt modelId="{134810ED-A365-1B4F-A3E8-DD4ABEEF34D3}">
      <dgm:prSet phldrT="[Text]" custT="1"/>
      <dgm:spPr>
        <a:solidFill>
          <a:srgbClr val="FFFF00"/>
        </a:solidFill>
      </dgm:spPr>
      <dgm:t>
        <a:bodyPr anchor="t"/>
        <a:lstStyle/>
        <a:p>
          <a:r>
            <a:rPr lang="en-US" sz="2400" b="1" dirty="0">
              <a:solidFill>
                <a:schemeClr val="tx1"/>
              </a:solidFill>
            </a:rPr>
            <a:t>Routine</a:t>
          </a:r>
        </a:p>
        <a:p>
          <a:r>
            <a:rPr lang="en-US" sz="2400" dirty="0" err="1">
              <a:solidFill>
                <a:schemeClr val="tx1"/>
              </a:solidFill>
            </a:rPr>
            <a:t>Contoh</a:t>
          </a:r>
          <a:r>
            <a:rPr lang="en-US" sz="2400" dirty="0">
              <a:solidFill>
                <a:schemeClr val="tx1"/>
              </a:solidFill>
            </a:rPr>
            <a:t>:</a:t>
          </a:r>
          <a:r>
            <a:rPr lang="en-US" sz="2400" baseline="0" dirty="0">
              <a:solidFill>
                <a:schemeClr val="tx1"/>
              </a:solidFill>
            </a:rPr>
            <a:t> </a:t>
          </a:r>
          <a:r>
            <a:rPr lang="en-US" sz="2400" baseline="0" dirty="0" err="1">
              <a:solidFill>
                <a:schemeClr val="tx1"/>
              </a:solidFill>
            </a:rPr>
            <a:t>Pengadaan</a:t>
          </a:r>
          <a:r>
            <a:rPr lang="en-US" sz="2400" baseline="0" dirty="0">
              <a:solidFill>
                <a:schemeClr val="tx1"/>
              </a:solidFill>
            </a:rPr>
            <a:t> ATK </a:t>
          </a:r>
          <a:r>
            <a:rPr lang="en-US" sz="2400" baseline="0" dirty="0" err="1">
              <a:solidFill>
                <a:schemeClr val="tx1"/>
              </a:solidFill>
            </a:rPr>
            <a:t>atau</a:t>
          </a:r>
          <a:r>
            <a:rPr lang="en-US" sz="2400" baseline="0" dirty="0">
              <a:solidFill>
                <a:schemeClr val="tx1"/>
              </a:solidFill>
            </a:rPr>
            <a:t> </a:t>
          </a:r>
          <a:r>
            <a:rPr lang="en-US" sz="2400" baseline="0" dirty="0" err="1">
              <a:solidFill>
                <a:schemeClr val="tx1"/>
              </a:solidFill>
            </a:rPr>
            <a:t>Seragam</a:t>
          </a:r>
          <a:r>
            <a:rPr lang="en-US" sz="2400" baseline="0" dirty="0">
              <a:solidFill>
                <a:schemeClr val="tx1"/>
              </a:solidFill>
            </a:rPr>
            <a:t> </a:t>
          </a:r>
          <a:r>
            <a:rPr lang="en-US" sz="2400" baseline="0" dirty="0" err="1">
              <a:solidFill>
                <a:schemeClr val="tx1"/>
              </a:solidFill>
            </a:rPr>
            <a:t>Kerja</a:t>
          </a:r>
          <a:endParaRPr lang="en-US" sz="2400" dirty="0">
            <a:solidFill>
              <a:schemeClr val="tx1"/>
            </a:solidFill>
          </a:endParaRPr>
        </a:p>
      </dgm:t>
    </dgm:pt>
    <dgm:pt modelId="{78A68A4E-2F56-8F4D-ACCC-C753A7C8EAD5}" type="parTrans" cxnId="{AFF401F6-BCC4-0C4E-BECD-5382F6BD0F00}">
      <dgm:prSet/>
      <dgm:spPr/>
      <dgm:t>
        <a:bodyPr/>
        <a:lstStyle/>
        <a:p>
          <a:endParaRPr lang="en-US" sz="2000"/>
        </a:p>
      </dgm:t>
    </dgm:pt>
    <dgm:pt modelId="{DCA0B605-B1EA-5F44-AA14-11BDCAD6DDB7}" type="sibTrans" cxnId="{AFF401F6-BCC4-0C4E-BECD-5382F6BD0F00}">
      <dgm:prSet/>
      <dgm:spPr/>
      <dgm:t>
        <a:bodyPr/>
        <a:lstStyle/>
        <a:p>
          <a:endParaRPr lang="en-US" sz="2000"/>
        </a:p>
      </dgm:t>
    </dgm:pt>
    <dgm:pt modelId="{50F16F45-3C2E-7C48-8F6E-62E7FFF646CE}">
      <dgm:prSet phldrT="[Text]" custT="1"/>
      <dgm:spPr>
        <a:solidFill>
          <a:srgbClr val="C00000"/>
        </a:solidFill>
      </dgm:spPr>
      <dgm:t>
        <a:bodyPr anchor="t"/>
        <a:lstStyle/>
        <a:p>
          <a:r>
            <a:rPr lang="en-US" sz="2400" b="1" dirty="0">
              <a:solidFill>
                <a:schemeClr val="bg1"/>
              </a:solidFill>
            </a:rPr>
            <a:t>Leverage</a:t>
          </a:r>
        </a:p>
        <a:p>
          <a:r>
            <a:rPr lang="en-US" sz="2400" dirty="0" err="1">
              <a:solidFill>
                <a:schemeClr val="bg1"/>
              </a:solidFill>
            </a:rPr>
            <a:t>Contoh</a:t>
          </a:r>
          <a:r>
            <a:rPr lang="en-US" sz="2400" dirty="0">
              <a:solidFill>
                <a:schemeClr val="bg1"/>
              </a:solidFill>
            </a:rPr>
            <a:t>:</a:t>
          </a:r>
          <a:r>
            <a:rPr lang="en-US" sz="2400" baseline="0" dirty="0">
              <a:solidFill>
                <a:schemeClr val="bg1"/>
              </a:solidFill>
            </a:rPr>
            <a:t> </a:t>
          </a:r>
          <a:r>
            <a:rPr lang="en-US" sz="2400" baseline="0" dirty="0" err="1">
              <a:solidFill>
                <a:schemeClr val="bg1"/>
              </a:solidFill>
            </a:rPr>
            <a:t>Pengadaan</a:t>
          </a:r>
          <a:r>
            <a:rPr lang="en-US" sz="2400" baseline="0" dirty="0">
              <a:solidFill>
                <a:schemeClr val="bg1"/>
              </a:solidFill>
            </a:rPr>
            <a:t> </a:t>
          </a:r>
          <a:r>
            <a:rPr lang="en-US" sz="2400" baseline="0" dirty="0" err="1">
              <a:solidFill>
                <a:schemeClr val="bg1"/>
              </a:solidFill>
            </a:rPr>
            <a:t>Gedung</a:t>
          </a:r>
          <a:r>
            <a:rPr lang="en-US" sz="2400" baseline="0" dirty="0">
              <a:solidFill>
                <a:schemeClr val="bg1"/>
              </a:solidFill>
            </a:rPr>
            <a:t> Kantor, </a:t>
          </a:r>
          <a:r>
            <a:rPr lang="en-US" sz="2400" baseline="0" dirty="0" err="1">
              <a:solidFill>
                <a:schemeClr val="bg1"/>
              </a:solidFill>
            </a:rPr>
            <a:t>Belanja</a:t>
          </a:r>
          <a:r>
            <a:rPr lang="en-US" sz="2400" baseline="0" dirty="0">
              <a:solidFill>
                <a:schemeClr val="bg1"/>
              </a:solidFill>
            </a:rPr>
            <a:t> </a:t>
          </a:r>
          <a:r>
            <a:rPr lang="en-US" sz="2400" baseline="0" dirty="0" err="1">
              <a:solidFill>
                <a:schemeClr val="bg1"/>
              </a:solidFill>
            </a:rPr>
            <a:t>Kendaraan</a:t>
          </a:r>
          <a:r>
            <a:rPr lang="en-US" sz="2400" baseline="0" dirty="0">
              <a:solidFill>
                <a:schemeClr val="bg1"/>
              </a:solidFill>
            </a:rPr>
            <a:t> </a:t>
          </a:r>
          <a:r>
            <a:rPr lang="en-US" sz="2400" baseline="0" dirty="0" err="1">
              <a:solidFill>
                <a:schemeClr val="bg1"/>
              </a:solidFill>
            </a:rPr>
            <a:t>Operasional</a:t>
          </a:r>
          <a:endParaRPr lang="en-US" sz="2400" dirty="0">
            <a:solidFill>
              <a:schemeClr val="bg1"/>
            </a:solidFill>
          </a:endParaRPr>
        </a:p>
      </dgm:t>
    </dgm:pt>
    <dgm:pt modelId="{1DDBBBE8-D617-F442-AD5C-5D6792E38970}" type="parTrans" cxnId="{6224B023-D0BC-E249-BBC4-9ED74712714D}">
      <dgm:prSet/>
      <dgm:spPr/>
      <dgm:t>
        <a:bodyPr/>
        <a:lstStyle/>
        <a:p>
          <a:endParaRPr lang="en-US" sz="2000"/>
        </a:p>
      </dgm:t>
    </dgm:pt>
    <dgm:pt modelId="{9E271E99-8BAA-F447-9D30-EB4DBA2AE112}" type="sibTrans" cxnId="{6224B023-D0BC-E249-BBC4-9ED74712714D}">
      <dgm:prSet/>
      <dgm:spPr/>
      <dgm:t>
        <a:bodyPr/>
        <a:lstStyle/>
        <a:p>
          <a:endParaRPr lang="en-US" sz="2000"/>
        </a:p>
      </dgm:t>
    </dgm:pt>
    <dgm:pt modelId="{18E88044-AAD2-B940-98A3-2DC107F33C5C}">
      <dgm:prSet phldrT="[Text]" custT="1"/>
      <dgm:spPr/>
      <dgm:t>
        <a:bodyPr anchor="ctr"/>
        <a:lstStyle/>
        <a:p>
          <a:endParaRPr lang="en-US" sz="3200" b="1" dirty="0"/>
        </a:p>
        <a:p>
          <a:endParaRPr lang="en-US" sz="3200" b="1" dirty="0"/>
        </a:p>
        <a:p>
          <a:r>
            <a:rPr lang="en-US" sz="3200" b="1" dirty="0"/>
            <a:t>Bottleneck</a:t>
          </a:r>
        </a:p>
        <a:p>
          <a:r>
            <a:rPr lang="en-US" sz="2400" dirty="0" err="1"/>
            <a:t>Contoh</a:t>
          </a:r>
          <a:r>
            <a:rPr lang="en-US" sz="2400" dirty="0"/>
            <a:t>: </a:t>
          </a:r>
          <a:r>
            <a:rPr lang="en-US" sz="2400" dirty="0" err="1"/>
            <a:t>Makanan</a:t>
          </a:r>
          <a:r>
            <a:rPr lang="en-US" sz="2400" dirty="0"/>
            <a:t> </a:t>
          </a:r>
          <a:r>
            <a:rPr lang="en-US" sz="2400" dirty="0" err="1"/>
            <a:t>pasien</a:t>
          </a:r>
          <a:r>
            <a:rPr lang="en-US" sz="2400" dirty="0"/>
            <a:t> di RS, </a:t>
          </a:r>
          <a:r>
            <a:rPr lang="en-US" sz="2400" dirty="0" err="1"/>
            <a:t>Pengadaan</a:t>
          </a:r>
          <a:r>
            <a:rPr lang="en-US" sz="2400" dirty="0"/>
            <a:t> </a:t>
          </a:r>
          <a:r>
            <a:rPr lang="en-US" sz="2400" dirty="0" err="1"/>
            <a:t>Aplikasi</a:t>
          </a:r>
          <a:r>
            <a:rPr lang="en-US" sz="2400" dirty="0"/>
            <a:t> </a:t>
          </a:r>
          <a:r>
            <a:rPr lang="en-US" sz="2400" dirty="0" err="1"/>
            <a:t>Sistem</a:t>
          </a:r>
          <a:r>
            <a:rPr lang="en-US" sz="2400" dirty="0"/>
            <a:t>, Radar </a:t>
          </a:r>
          <a:r>
            <a:rPr lang="en-US" sz="2400" dirty="0" err="1"/>
            <a:t>Gempa</a:t>
          </a:r>
          <a:r>
            <a:rPr lang="en-US" sz="2400" dirty="0"/>
            <a:t>, </a:t>
          </a:r>
          <a:r>
            <a:rPr lang="en-US" sz="2400" dirty="0" err="1"/>
            <a:t>dsb</a:t>
          </a:r>
          <a:endParaRPr lang="en-US" sz="2400" dirty="0"/>
        </a:p>
      </dgm:t>
    </dgm:pt>
    <dgm:pt modelId="{212DDBD8-3CF7-654C-BF82-553888613745}" type="sibTrans" cxnId="{453CAB39-37A3-E340-9E60-01214A52D453}">
      <dgm:prSet/>
      <dgm:spPr/>
      <dgm:t>
        <a:bodyPr/>
        <a:lstStyle/>
        <a:p>
          <a:endParaRPr lang="en-US" sz="2000"/>
        </a:p>
      </dgm:t>
    </dgm:pt>
    <dgm:pt modelId="{0263E8D1-5E6C-9F4C-84BA-C293FC3314D1}" type="parTrans" cxnId="{453CAB39-37A3-E340-9E60-01214A52D453}">
      <dgm:prSet/>
      <dgm:spPr/>
      <dgm:t>
        <a:bodyPr/>
        <a:lstStyle/>
        <a:p>
          <a:endParaRPr lang="en-US" sz="2000"/>
        </a:p>
      </dgm:t>
    </dgm:pt>
    <dgm:pt modelId="{4318A5F9-B1C1-974D-ACB1-1E3E23C69FCE}">
      <dgm:prSet phldrT="[Text]" custT="1"/>
      <dgm:spPr/>
      <dgm:t>
        <a:bodyPr/>
        <a:lstStyle/>
        <a:p>
          <a:r>
            <a:rPr lang="en-US" sz="2000" dirty="0" err="1"/>
            <a:t>Peran</a:t>
          </a:r>
          <a:r>
            <a:rPr lang="en-US" sz="2000" dirty="0"/>
            <a:t> &amp; </a:t>
          </a:r>
          <a:r>
            <a:rPr lang="en-US" sz="2000" dirty="0" err="1"/>
            <a:t>Nilai</a:t>
          </a:r>
          <a:endParaRPr lang="en-US" sz="2000" dirty="0"/>
        </a:p>
      </dgm:t>
    </dgm:pt>
    <dgm:pt modelId="{270FD3BD-F096-8D42-B229-49759BFADA93}" type="sibTrans" cxnId="{47FFABF8-615C-6449-8511-42AA19A8A0A7}">
      <dgm:prSet/>
      <dgm:spPr/>
      <dgm:t>
        <a:bodyPr/>
        <a:lstStyle/>
        <a:p>
          <a:endParaRPr lang="en-US" sz="2000"/>
        </a:p>
      </dgm:t>
    </dgm:pt>
    <dgm:pt modelId="{237847CB-0A53-6A47-AB60-F64B3E8538BB}" type="parTrans" cxnId="{47FFABF8-615C-6449-8511-42AA19A8A0A7}">
      <dgm:prSet/>
      <dgm:spPr/>
      <dgm:t>
        <a:bodyPr/>
        <a:lstStyle/>
        <a:p>
          <a:endParaRPr lang="en-US" sz="2000"/>
        </a:p>
      </dgm:t>
    </dgm:pt>
    <dgm:pt modelId="{932959C6-D100-984E-921A-C62D7EA2557A}" type="pres">
      <dgm:prSet presAssocID="{1477D929-3733-9740-B42D-1A182AE705D5}" presName="diagram" presStyleCnt="0">
        <dgm:presLayoutVars>
          <dgm:chMax val="1"/>
          <dgm:dir/>
          <dgm:animLvl val="ctr"/>
          <dgm:resizeHandles val="exact"/>
        </dgm:presLayoutVars>
      </dgm:prSet>
      <dgm:spPr/>
      <dgm:t>
        <a:bodyPr/>
        <a:lstStyle/>
        <a:p>
          <a:endParaRPr lang="id-ID"/>
        </a:p>
      </dgm:t>
    </dgm:pt>
    <dgm:pt modelId="{DAC3826F-9EDE-6543-8A40-571352F80E90}" type="pres">
      <dgm:prSet presAssocID="{1477D929-3733-9740-B42D-1A182AE705D5}" presName="matrix" presStyleCnt="0"/>
      <dgm:spPr/>
    </dgm:pt>
    <dgm:pt modelId="{85001B17-9D09-8F4E-A16A-49DAFE42A63E}" type="pres">
      <dgm:prSet presAssocID="{1477D929-3733-9740-B42D-1A182AE705D5}" presName="tile1" presStyleLbl="node1" presStyleIdx="0" presStyleCnt="4"/>
      <dgm:spPr/>
      <dgm:t>
        <a:bodyPr/>
        <a:lstStyle/>
        <a:p>
          <a:endParaRPr lang="id-ID"/>
        </a:p>
      </dgm:t>
    </dgm:pt>
    <dgm:pt modelId="{BEBC33FC-372D-894C-BA07-3569F8666914}" type="pres">
      <dgm:prSet presAssocID="{1477D929-3733-9740-B42D-1A182AE705D5}" presName="tile1text" presStyleLbl="node1" presStyleIdx="0" presStyleCnt="4">
        <dgm:presLayoutVars>
          <dgm:chMax val="0"/>
          <dgm:chPref val="0"/>
          <dgm:bulletEnabled val="1"/>
        </dgm:presLayoutVars>
      </dgm:prSet>
      <dgm:spPr/>
      <dgm:t>
        <a:bodyPr/>
        <a:lstStyle/>
        <a:p>
          <a:endParaRPr lang="id-ID"/>
        </a:p>
      </dgm:t>
    </dgm:pt>
    <dgm:pt modelId="{B8479FA9-5637-474F-8830-7267DFEEB487}" type="pres">
      <dgm:prSet presAssocID="{1477D929-3733-9740-B42D-1A182AE705D5}" presName="tile2" presStyleLbl="node1" presStyleIdx="1" presStyleCnt="4" custLinFactNeighborY="-2954"/>
      <dgm:spPr/>
      <dgm:t>
        <a:bodyPr/>
        <a:lstStyle/>
        <a:p>
          <a:endParaRPr lang="id-ID"/>
        </a:p>
      </dgm:t>
    </dgm:pt>
    <dgm:pt modelId="{95FB518E-7ECB-9047-9E92-E6E81FC31EDB}" type="pres">
      <dgm:prSet presAssocID="{1477D929-3733-9740-B42D-1A182AE705D5}" presName="tile2text" presStyleLbl="node1" presStyleIdx="1" presStyleCnt="4">
        <dgm:presLayoutVars>
          <dgm:chMax val="0"/>
          <dgm:chPref val="0"/>
          <dgm:bulletEnabled val="1"/>
        </dgm:presLayoutVars>
      </dgm:prSet>
      <dgm:spPr/>
      <dgm:t>
        <a:bodyPr/>
        <a:lstStyle/>
        <a:p>
          <a:endParaRPr lang="id-ID"/>
        </a:p>
      </dgm:t>
    </dgm:pt>
    <dgm:pt modelId="{6A6E1F6D-7D24-434E-84AA-A9F9953E6857}" type="pres">
      <dgm:prSet presAssocID="{1477D929-3733-9740-B42D-1A182AE705D5}" presName="tile3" presStyleLbl="node1" presStyleIdx="2" presStyleCnt="4"/>
      <dgm:spPr/>
      <dgm:t>
        <a:bodyPr/>
        <a:lstStyle/>
        <a:p>
          <a:endParaRPr lang="id-ID"/>
        </a:p>
      </dgm:t>
    </dgm:pt>
    <dgm:pt modelId="{A09FAE81-370D-BB45-8170-3228DCD273C6}" type="pres">
      <dgm:prSet presAssocID="{1477D929-3733-9740-B42D-1A182AE705D5}" presName="tile3text" presStyleLbl="node1" presStyleIdx="2" presStyleCnt="4">
        <dgm:presLayoutVars>
          <dgm:chMax val="0"/>
          <dgm:chPref val="0"/>
          <dgm:bulletEnabled val="1"/>
        </dgm:presLayoutVars>
      </dgm:prSet>
      <dgm:spPr/>
      <dgm:t>
        <a:bodyPr/>
        <a:lstStyle/>
        <a:p>
          <a:endParaRPr lang="id-ID"/>
        </a:p>
      </dgm:t>
    </dgm:pt>
    <dgm:pt modelId="{E61890F3-797D-9149-BC8A-1B3176F4EA3A}" type="pres">
      <dgm:prSet presAssocID="{1477D929-3733-9740-B42D-1A182AE705D5}" presName="tile4" presStyleLbl="node1" presStyleIdx="3" presStyleCnt="4"/>
      <dgm:spPr/>
      <dgm:t>
        <a:bodyPr/>
        <a:lstStyle/>
        <a:p>
          <a:endParaRPr lang="id-ID"/>
        </a:p>
      </dgm:t>
    </dgm:pt>
    <dgm:pt modelId="{5031BD81-7265-124D-A9B5-D61C90283B5B}" type="pres">
      <dgm:prSet presAssocID="{1477D929-3733-9740-B42D-1A182AE705D5}" presName="tile4text" presStyleLbl="node1" presStyleIdx="3" presStyleCnt="4">
        <dgm:presLayoutVars>
          <dgm:chMax val="0"/>
          <dgm:chPref val="0"/>
          <dgm:bulletEnabled val="1"/>
        </dgm:presLayoutVars>
      </dgm:prSet>
      <dgm:spPr/>
      <dgm:t>
        <a:bodyPr/>
        <a:lstStyle/>
        <a:p>
          <a:endParaRPr lang="id-ID"/>
        </a:p>
      </dgm:t>
    </dgm:pt>
    <dgm:pt modelId="{C5129605-F186-2345-920A-D9EC9971BA7D}" type="pres">
      <dgm:prSet presAssocID="{1477D929-3733-9740-B42D-1A182AE705D5}" presName="centerTile" presStyleLbl="fgShp" presStyleIdx="0" presStyleCnt="1">
        <dgm:presLayoutVars>
          <dgm:chMax val="0"/>
          <dgm:chPref val="0"/>
        </dgm:presLayoutVars>
      </dgm:prSet>
      <dgm:spPr/>
      <dgm:t>
        <a:bodyPr/>
        <a:lstStyle/>
        <a:p>
          <a:endParaRPr lang="id-ID"/>
        </a:p>
      </dgm:t>
    </dgm:pt>
  </dgm:ptLst>
  <dgm:cxnLst>
    <dgm:cxn modelId="{538DB6FA-C189-8F46-B99E-E24E8CFFE8B1}" srcId="{4318A5F9-B1C1-974D-ACB1-1E3E23C69FCE}" destId="{528295D5-303B-0C44-92E1-D994B17C18A9}" srcOrd="1" destOrd="0" parTransId="{0A5E4ABC-4D2E-614C-9BA5-00FE7AEDB397}" sibTransId="{F253A02B-7774-4941-B623-C5FAACB19CD5}"/>
    <dgm:cxn modelId="{12408298-FABE-9743-A12A-3634AE3B594A}" type="presOf" srcId="{528295D5-303B-0C44-92E1-D994B17C18A9}" destId="{B8479FA9-5637-474F-8830-7267DFEEB487}" srcOrd="0" destOrd="0" presId="urn:microsoft.com/office/officeart/2005/8/layout/matrix1"/>
    <dgm:cxn modelId="{453CAB39-37A3-E340-9E60-01214A52D453}" srcId="{4318A5F9-B1C1-974D-ACB1-1E3E23C69FCE}" destId="{18E88044-AAD2-B940-98A3-2DC107F33C5C}" srcOrd="0" destOrd="0" parTransId="{0263E8D1-5E6C-9F4C-84BA-C293FC3314D1}" sibTransId="{212DDBD8-3CF7-654C-BF82-553888613745}"/>
    <dgm:cxn modelId="{47FFABF8-615C-6449-8511-42AA19A8A0A7}" srcId="{1477D929-3733-9740-B42D-1A182AE705D5}" destId="{4318A5F9-B1C1-974D-ACB1-1E3E23C69FCE}" srcOrd="0" destOrd="0" parTransId="{237847CB-0A53-6A47-AB60-F64B3E8538BB}" sibTransId="{270FD3BD-F096-8D42-B229-49759BFADA93}"/>
    <dgm:cxn modelId="{BF30E401-4A03-1A4D-9585-12BC9ACED0AF}" type="presOf" srcId="{18E88044-AAD2-B940-98A3-2DC107F33C5C}" destId="{BEBC33FC-372D-894C-BA07-3569F8666914}" srcOrd="1" destOrd="0" presId="urn:microsoft.com/office/officeart/2005/8/layout/matrix1"/>
    <dgm:cxn modelId="{3EF2F54D-E4A6-474F-8301-AF0E801F2EC7}" type="presOf" srcId="{528295D5-303B-0C44-92E1-D994B17C18A9}" destId="{95FB518E-7ECB-9047-9E92-E6E81FC31EDB}" srcOrd="1" destOrd="0" presId="urn:microsoft.com/office/officeart/2005/8/layout/matrix1"/>
    <dgm:cxn modelId="{01D2EA28-8662-E348-B091-490FC906E6F9}" type="presOf" srcId="{18E88044-AAD2-B940-98A3-2DC107F33C5C}" destId="{85001B17-9D09-8F4E-A16A-49DAFE42A63E}" srcOrd="0" destOrd="0" presId="urn:microsoft.com/office/officeart/2005/8/layout/matrix1"/>
    <dgm:cxn modelId="{8F4124F3-280D-1543-A750-52ABF9A58F39}" type="presOf" srcId="{134810ED-A365-1B4F-A3E8-DD4ABEEF34D3}" destId="{6A6E1F6D-7D24-434E-84AA-A9F9953E6857}" srcOrd="0" destOrd="0" presId="urn:microsoft.com/office/officeart/2005/8/layout/matrix1"/>
    <dgm:cxn modelId="{8162A27E-D444-C64D-B331-45B921DCAE17}" type="presOf" srcId="{4318A5F9-B1C1-974D-ACB1-1E3E23C69FCE}" destId="{C5129605-F186-2345-920A-D9EC9971BA7D}" srcOrd="0" destOrd="0" presId="urn:microsoft.com/office/officeart/2005/8/layout/matrix1"/>
    <dgm:cxn modelId="{33598CE5-0812-FB4F-B0F9-4EC1DA4293DC}" type="presOf" srcId="{50F16F45-3C2E-7C48-8F6E-62E7FFF646CE}" destId="{E61890F3-797D-9149-BC8A-1B3176F4EA3A}" srcOrd="0" destOrd="0" presId="urn:microsoft.com/office/officeart/2005/8/layout/matrix1"/>
    <dgm:cxn modelId="{6224B023-D0BC-E249-BBC4-9ED74712714D}" srcId="{4318A5F9-B1C1-974D-ACB1-1E3E23C69FCE}" destId="{50F16F45-3C2E-7C48-8F6E-62E7FFF646CE}" srcOrd="3" destOrd="0" parTransId="{1DDBBBE8-D617-F442-AD5C-5D6792E38970}" sibTransId="{9E271E99-8BAA-F447-9D30-EB4DBA2AE112}"/>
    <dgm:cxn modelId="{742E5AE3-1638-7B45-9D6B-052F07379F15}" type="presOf" srcId="{134810ED-A365-1B4F-A3E8-DD4ABEEF34D3}" destId="{A09FAE81-370D-BB45-8170-3228DCD273C6}" srcOrd="1" destOrd="0" presId="urn:microsoft.com/office/officeart/2005/8/layout/matrix1"/>
    <dgm:cxn modelId="{AFF401F6-BCC4-0C4E-BECD-5382F6BD0F00}" srcId="{4318A5F9-B1C1-974D-ACB1-1E3E23C69FCE}" destId="{134810ED-A365-1B4F-A3E8-DD4ABEEF34D3}" srcOrd="2" destOrd="0" parTransId="{78A68A4E-2F56-8F4D-ACCC-C753A7C8EAD5}" sibTransId="{DCA0B605-B1EA-5F44-AA14-11BDCAD6DDB7}"/>
    <dgm:cxn modelId="{EDFC4B83-BBBA-8241-A6B0-A7776063FFD4}" type="presOf" srcId="{1477D929-3733-9740-B42D-1A182AE705D5}" destId="{932959C6-D100-984E-921A-C62D7EA2557A}" srcOrd="0" destOrd="0" presId="urn:microsoft.com/office/officeart/2005/8/layout/matrix1"/>
    <dgm:cxn modelId="{48B0796F-851F-974B-B114-A44B414C5956}" type="presOf" srcId="{50F16F45-3C2E-7C48-8F6E-62E7FFF646CE}" destId="{5031BD81-7265-124D-A9B5-D61C90283B5B}" srcOrd="1" destOrd="0" presId="urn:microsoft.com/office/officeart/2005/8/layout/matrix1"/>
    <dgm:cxn modelId="{CED30EB1-2705-C64E-A805-9E9091387E59}" type="presParOf" srcId="{932959C6-D100-984E-921A-C62D7EA2557A}" destId="{DAC3826F-9EDE-6543-8A40-571352F80E90}" srcOrd="0" destOrd="0" presId="urn:microsoft.com/office/officeart/2005/8/layout/matrix1"/>
    <dgm:cxn modelId="{18C7AE67-DA78-8840-AB02-EDDBC6E93F2E}" type="presParOf" srcId="{DAC3826F-9EDE-6543-8A40-571352F80E90}" destId="{85001B17-9D09-8F4E-A16A-49DAFE42A63E}" srcOrd="0" destOrd="0" presId="urn:microsoft.com/office/officeart/2005/8/layout/matrix1"/>
    <dgm:cxn modelId="{FD3D6F93-2D80-324B-A6DE-AA4FBE5C8CFE}" type="presParOf" srcId="{DAC3826F-9EDE-6543-8A40-571352F80E90}" destId="{BEBC33FC-372D-894C-BA07-3569F8666914}" srcOrd="1" destOrd="0" presId="urn:microsoft.com/office/officeart/2005/8/layout/matrix1"/>
    <dgm:cxn modelId="{235B5994-D62F-2544-9C97-3C93A12834CA}" type="presParOf" srcId="{DAC3826F-9EDE-6543-8A40-571352F80E90}" destId="{B8479FA9-5637-474F-8830-7267DFEEB487}" srcOrd="2" destOrd="0" presId="urn:microsoft.com/office/officeart/2005/8/layout/matrix1"/>
    <dgm:cxn modelId="{C77AAF36-F87E-5946-AEA4-654D9D53CB97}" type="presParOf" srcId="{DAC3826F-9EDE-6543-8A40-571352F80E90}" destId="{95FB518E-7ECB-9047-9E92-E6E81FC31EDB}" srcOrd="3" destOrd="0" presId="urn:microsoft.com/office/officeart/2005/8/layout/matrix1"/>
    <dgm:cxn modelId="{ADA6E714-1B68-CB4D-B88A-FDE5B86A6B3F}" type="presParOf" srcId="{DAC3826F-9EDE-6543-8A40-571352F80E90}" destId="{6A6E1F6D-7D24-434E-84AA-A9F9953E6857}" srcOrd="4" destOrd="0" presId="urn:microsoft.com/office/officeart/2005/8/layout/matrix1"/>
    <dgm:cxn modelId="{0B0FE672-C8F3-9047-BE6E-46A4D84AF9AC}" type="presParOf" srcId="{DAC3826F-9EDE-6543-8A40-571352F80E90}" destId="{A09FAE81-370D-BB45-8170-3228DCD273C6}" srcOrd="5" destOrd="0" presId="urn:microsoft.com/office/officeart/2005/8/layout/matrix1"/>
    <dgm:cxn modelId="{9FEBF430-2390-D543-91AC-485156AF94B1}" type="presParOf" srcId="{DAC3826F-9EDE-6543-8A40-571352F80E90}" destId="{E61890F3-797D-9149-BC8A-1B3176F4EA3A}" srcOrd="6" destOrd="0" presId="urn:microsoft.com/office/officeart/2005/8/layout/matrix1"/>
    <dgm:cxn modelId="{737345AC-31E8-4D45-AA9E-5CAA64E77B0E}" type="presParOf" srcId="{DAC3826F-9EDE-6543-8A40-571352F80E90}" destId="{5031BD81-7265-124D-A9B5-D61C90283B5B}" srcOrd="7" destOrd="0" presId="urn:microsoft.com/office/officeart/2005/8/layout/matrix1"/>
    <dgm:cxn modelId="{F2F40EF5-B44F-BB4D-9574-6B85DDACF70B}" type="presParOf" srcId="{932959C6-D100-984E-921A-C62D7EA2557A}" destId="{C5129605-F186-2345-920A-D9EC9971BA7D}" srcOrd="1" destOrd="0" presId="urn:microsoft.com/office/officeart/2005/8/layout/matrix1"/>
  </dgm:cxnLst>
  <dgm:bg>
    <a:solidFill>
      <a:schemeClr val="accent2">
        <a:lumMod val="75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01B17-9D09-8F4E-A16A-49DAFE42A63E}">
      <dsp:nvSpPr>
        <dsp:cNvPr id="0" name=""/>
        <dsp:cNvSpPr/>
      </dsp:nvSpPr>
      <dsp:spPr>
        <a:xfrm rot="16200000">
          <a:off x="792087" y="-792087"/>
          <a:ext cx="3744416" cy="5328591"/>
        </a:xfrm>
        <a:prstGeom prst="round1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endParaRPr lang="en-US" sz="3200" b="1" kern="1200" dirty="0"/>
        </a:p>
        <a:p>
          <a:pPr lvl="0" algn="ctr" defTabSz="1422400">
            <a:lnSpc>
              <a:spcPct val="90000"/>
            </a:lnSpc>
            <a:spcBef>
              <a:spcPct val="0"/>
            </a:spcBef>
            <a:spcAft>
              <a:spcPct val="35000"/>
            </a:spcAft>
          </a:pPr>
          <a:endParaRPr lang="en-US" sz="3200" b="1" kern="1200" dirty="0"/>
        </a:p>
        <a:p>
          <a:pPr lvl="0" algn="ctr" defTabSz="1422400">
            <a:lnSpc>
              <a:spcPct val="90000"/>
            </a:lnSpc>
            <a:spcBef>
              <a:spcPct val="0"/>
            </a:spcBef>
            <a:spcAft>
              <a:spcPct val="35000"/>
            </a:spcAft>
          </a:pPr>
          <a:r>
            <a:rPr lang="en-US" sz="3200" b="1" kern="1200" dirty="0"/>
            <a:t>Bottleneck</a:t>
          </a:r>
        </a:p>
        <a:p>
          <a:pPr lvl="0" algn="ctr" defTabSz="1422400">
            <a:lnSpc>
              <a:spcPct val="90000"/>
            </a:lnSpc>
            <a:spcBef>
              <a:spcPct val="0"/>
            </a:spcBef>
            <a:spcAft>
              <a:spcPct val="35000"/>
            </a:spcAft>
          </a:pPr>
          <a:r>
            <a:rPr lang="en-US" sz="2400" kern="1200" dirty="0" err="1"/>
            <a:t>Contoh</a:t>
          </a:r>
          <a:r>
            <a:rPr lang="en-US" sz="2400" kern="1200" dirty="0"/>
            <a:t>: </a:t>
          </a:r>
          <a:r>
            <a:rPr lang="en-US" sz="2400" kern="1200" dirty="0" err="1"/>
            <a:t>Makanan</a:t>
          </a:r>
          <a:r>
            <a:rPr lang="en-US" sz="2400" kern="1200" dirty="0"/>
            <a:t> </a:t>
          </a:r>
          <a:r>
            <a:rPr lang="en-US" sz="2400" kern="1200" dirty="0" err="1"/>
            <a:t>pasien</a:t>
          </a:r>
          <a:r>
            <a:rPr lang="en-US" sz="2400" kern="1200" dirty="0"/>
            <a:t> di RS, </a:t>
          </a:r>
          <a:r>
            <a:rPr lang="en-US" sz="2400" kern="1200" dirty="0" err="1"/>
            <a:t>Pengadaan</a:t>
          </a:r>
          <a:r>
            <a:rPr lang="en-US" sz="2400" kern="1200" dirty="0"/>
            <a:t> </a:t>
          </a:r>
          <a:r>
            <a:rPr lang="en-US" sz="2400" kern="1200" dirty="0" err="1"/>
            <a:t>Aplikasi</a:t>
          </a:r>
          <a:r>
            <a:rPr lang="en-US" sz="2400" kern="1200" dirty="0"/>
            <a:t> </a:t>
          </a:r>
          <a:r>
            <a:rPr lang="en-US" sz="2400" kern="1200" dirty="0" err="1"/>
            <a:t>Sistem</a:t>
          </a:r>
          <a:r>
            <a:rPr lang="en-US" sz="2400" kern="1200" dirty="0"/>
            <a:t>, Radar </a:t>
          </a:r>
          <a:r>
            <a:rPr lang="en-US" sz="2400" kern="1200" dirty="0" err="1"/>
            <a:t>Gempa</a:t>
          </a:r>
          <a:r>
            <a:rPr lang="en-US" sz="2400" kern="1200" dirty="0"/>
            <a:t>, </a:t>
          </a:r>
          <a:r>
            <a:rPr lang="en-US" sz="2400" kern="1200" dirty="0" err="1"/>
            <a:t>dsb</a:t>
          </a:r>
          <a:endParaRPr lang="en-US" sz="2400" kern="1200" dirty="0"/>
        </a:p>
      </dsp:txBody>
      <dsp:txXfrm rot="5400000">
        <a:off x="0" y="0"/>
        <a:ext cx="5328591" cy="2808312"/>
      </dsp:txXfrm>
    </dsp:sp>
    <dsp:sp modelId="{B8479FA9-5637-474F-8830-7267DFEEB487}">
      <dsp:nvSpPr>
        <dsp:cNvPr id="0" name=""/>
        <dsp:cNvSpPr/>
      </dsp:nvSpPr>
      <dsp:spPr>
        <a:xfrm>
          <a:off x="5328591" y="0"/>
          <a:ext cx="5328591" cy="3744416"/>
        </a:xfrm>
        <a:prstGeom prst="round1Rect">
          <a:avLst/>
        </a:prstGeom>
        <a:solidFill>
          <a:schemeClr val="accent3">
            <a:lumMod val="60000"/>
            <a:lumOff val="4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100000"/>
            </a:lnSpc>
            <a:spcBef>
              <a:spcPct val="0"/>
            </a:spcBef>
            <a:spcAft>
              <a:spcPts val="0"/>
            </a:spcAft>
          </a:pPr>
          <a:r>
            <a:rPr lang="en-US" sz="2400" b="1" kern="1200" dirty="0">
              <a:solidFill>
                <a:schemeClr val="tx1"/>
              </a:solidFill>
            </a:rPr>
            <a:t>Critical</a:t>
          </a:r>
        </a:p>
        <a:p>
          <a:pPr lvl="0" algn="ctr" defTabSz="1066800">
            <a:lnSpc>
              <a:spcPct val="100000"/>
            </a:lnSpc>
            <a:spcBef>
              <a:spcPct val="0"/>
            </a:spcBef>
            <a:spcAft>
              <a:spcPts val="0"/>
            </a:spcAft>
          </a:pPr>
          <a:r>
            <a:rPr lang="en-US" sz="2400" kern="1200" dirty="0" err="1">
              <a:solidFill>
                <a:schemeClr val="tx1"/>
              </a:solidFill>
            </a:rPr>
            <a:t>Contoh</a:t>
          </a:r>
          <a:r>
            <a:rPr lang="en-US" sz="2400" kern="1200" dirty="0">
              <a:solidFill>
                <a:schemeClr val="tx1"/>
              </a:solidFill>
            </a:rPr>
            <a:t>: </a:t>
          </a:r>
          <a:r>
            <a:rPr lang="en-US" sz="2400" kern="1200" dirty="0" err="1">
              <a:solidFill>
                <a:schemeClr val="tx1"/>
              </a:solidFill>
            </a:rPr>
            <a:t>Pengadaan</a:t>
          </a:r>
          <a:r>
            <a:rPr lang="en-US" sz="2400" kern="1200" dirty="0">
              <a:solidFill>
                <a:schemeClr val="tx1"/>
              </a:solidFill>
            </a:rPr>
            <a:t> </a:t>
          </a:r>
          <a:r>
            <a:rPr lang="en-US" sz="2400" kern="1200" dirty="0" err="1">
              <a:solidFill>
                <a:schemeClr val="tx1"/>
              </a:solidFill>
            </a:rPr>
            <a:t>Bendungan</a:t>
          </a:r>
          <a:r>
            <a:rPr lang="en-US" sz="2400" kern="1200" dirty="0">
              <a:solidFill>
                <a:schemeClr val="tx1"/>
              </a:solidFill>
            </a:rPr>
            <a:t>,</a:t>
          </a:r>
          <a:r>
            <a:rPr lang="en-US" sz="2400" kern="1200" baseline="0" dirty="0">
              <a:solidFill>
                <a:schemeClr val="tx1"/>
              </a:solidFill>
            </a:rPr>
            <a:t>  </a:t>
          </a:r>
          <a:r>
            <a:rPr lang="en-US" sz="2400" kern="1200" baseline="0" dirty="0" err="1">
              <a:solidFill>
                <a:schemeClr val="tx1"/>
              </a:solidFill>
            </a:rPr>
            <a:t>Jalur</a:t>
          </a:r>
          <a:r>
            <a:rPr lang="en-US" sz="2400" kern="1200" baseline="0" dirty="0">
              <a:solidFill>
                <a:schemeClr val="tx1"/>
              </a:solidFill>
            </a:rPr>
            <a:t> </a:t>
          </a:r>
          <a:r>
            <a:rPr lang="en-US" sz="2400" kern="1200" baseline="0" dirty="0" err="1">
              <a:solidFill>
                <a:schemeClr val="tx1"/>
              </a:solidFill>
            </a:rPr>
            <a:t>Kereta</a:t>
          </a:r>
          <a:r>
            <a:rPr lang="en-US" sz="2400" kern="1200" baseline="0" dirty="0">
              <a:solidFill>
                <a:schemeClr val="tx1"/>
              </a:solidFill>
            </a:rPr>
            <a:t> </a:t>
          </a:r>
          <a:r>
            <a:rPr lang="en-US" sz="2400" kern="1200" baseline="0" dirty="0" err="1">
              <a:solidFill>
                <a:schemeClr val="tx1"/>
              </a:solidFill>
            </a:rPr>
            <a:t>Api</a:t>
          </a:r>
          <a:r>
            <a:rPr lang="en-US" sz="2400" kern="1200" baseline="0" dirty="0">
              <a:solidFill>
                <a:schemeClr val="tx1"/>
              </a:solidFill>
            </a:rPr>
            <a:t>, </a:t>
          </a:r>
          <a:r>
            <a:rPr lang="en-US" sz="2400" kern="1200" baseline="0" dirty="0" err="1">
              <a:solidFill>
                <a:schemeClr val="tx1"/>
              </a:solidFill>
            </a:rPr>
            <a:t>Obat</a:t>
          </a:r>
          <a:r>
            <a:rPr lang="en-US" sz="2400" kern="1200" baseline="0" dirty="0">
              <a:solidFill>
                <a:schemeClr val="tx1"/>
              </a:solidFill>
            </a:rPr>
            <a:t> </a:t>
          </a:r>
          <a:r>
            <a:rPr lang="en-US" sz="2400" kern="1200" baseline="0" dirty="0" err="1">
              <a:solidFill>
                <a:schemeClr val="tx1"/>
              </a:solidFill>
            </a:rPr>
            <a:t>dan</a:t>
          </a:r>
          <a:r>
            <a:rPr lang="en-US" sz="2400" kern="1200" baseline="0" dirty="0">
              <a:solidFill>
                <a:schemeClr val="tx1"/>
              </a:solidFill>
            </a:rPr>
            <a:t> </a:t>
          </a:r>
          <a:r>
            <a:rPr lang="en-US" sz="2400" kern="1200" baseline="0" dirty="0" err="1">
              <a:solidFill>
                <a:schemeClr val="tx1"/>
              </a:solidFill>
            </a:rPr>
            <a:t>Alkes</a:t>
          </a:r>
          <a:endParaRPr lang="en-US" sz="2400" kern="1200" dirty="0">
            <a:solidFill>
              <a:schemeClr val="tx1"/>
            </a:solidFill>
          </a:endParaRPr>
        </a:p>
      </dsp:txBody>
      <dsp:txXfrm>
        <a:off x="5328591" y="0"/>
        <a:ext cx="5328591" cy="2808312"/>
      </dsp:txXfrm>
    </dsp:sp>
    <dsp:sp modelId="{6A6E1F6D-7D24-434E-84AA-A9F9953E6857}">
      <dsp:nvSpPr>
        <dsp:cNvPr id="0" name=""/>
        <dsp:cNvSpPr/>
      </dsp:nvSpPr>
      <dsp:spPr>
        <a:xfrm rot="10800000">
          <a:off x="0" y="3744416"/>
          <a:ext cx="5328591" cy="3744416"/>
        </a:xfrm>
        <a:prstGeom prst="round1Rect">
          <a:avLst/>
        </a:prstGeom>
        <a:solidFill>
          <a:srgbClr val="FFFF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en-US" sz="2400" b="1" kern="1200" dirty="0">
              <a:solidFill>
                <a:schemeClr val="tx1"/>
              </a:solidFill>
            </a:rPr>
            <a:t>Routine</a:t>
          </a:r>
        </a:p>
        <a:p>
          <a:pPr lvl="0" algn="ctr" defTabSz="1066800">
            <a:lnSpc>
              <a:spcPct val="90000"/>
            </a:lnSpc>
            <a:spcBef>
              <a:spcPct val="0"/>
            </a:spcBef>
            <a:spcAft>
              <a:spcPct val="35000"/>
            </a:spcAft>
          </a:pPr>
          <a:r>
            <a:rPr lang="en-US" sz="2400" kern="1200" dirty="0" err="1">
              <a:solidFill>
                <a:schemeClr val="tx1"/>
              </a:solidFill>
            </a:rPr>
            <a:t>Contoh</a:t>
          </a:r>
          <a:r>
            <a:rPr lang="en-US" sz="2400" kern="1200" dirty="0">
              <a:solidFill>
                <a:schemeClr val="tx1"/>
              </a:solidFill>
            </a:rPr>
            <a:t>:</a:t>
          </a:r>
          <a:r>
            <a:rPr lang="en-US" sz="2400" kern="1200" baseline="0" dirty="0">
              <a:solidFill>
                <a:schemeClr val="tx1"/>
              </a:solidFill>
            </a:rPr>
            <a:t> </a:t>
          </a:r>
          <a:r>
            <a:rPr lang="en-US" sz="2400" kern="1200" baseline="0" dirty="0" err="1">
              <a:solidFill>
                <a:schemeClr val="tx1"/>
              </a:solidFill>
            </a:rPr>
            <a:t>Pengadaan</a:t>
          </a:r>
          <a:r>
            <a:rPr lang="en-US" sz="2400" kern="1200" baseline="0" dirty="0">
              <a:solidFill>
                <a:schemeClr val="tx1"/>
              </a:solidFill>
            </a:rPr>
            <a:t> ATK </a:t>
          </a:r>
          <a:r>
            <a:rPr lang="en-US" sz="2400" kern="1200" baseline="0" dirty="0" err="1">
              <a:solidFill>
                <a:schemeClr val="tx1"/>
              </a:solidFill>
            </a:rPr>
            <a:t>atau</a:t>
          </a:r>
          <a:r>
            <a:rPr lang="en-US" sz="2400" kern="1200" baseline="0" dirty="0">
              <a:solidFill>
                <a:schemeClr val="tx1"/>
              </a:solidFill>
            </a:rPr>
            <a:t> </a:t>
          </a:r>
          <a:r>
            <a:rPr lang="en-US" sz="2400" kern="1200" baseline="0" dirty="0" err="1">
              <a:solidFill>
                <a:schemeClr val="tx1"/>
              </a:solidFill>
            </a:rPr>
            <a:t>Seragam</a:t>
          </a:r>
          <a:r>
            <a:rPr lang="en-US" sz="2400" kern="1200" baseline="0" dirty="0">
              <a:solidFill>
                <a:schemeClr val="tx1"/>
              </a:solidFill>
            </a:rPr>
            <a:t> </a:t>
          </a:r>
          <a:r>
            <a:rPr lang="en-US" sz="2400" kern="1200" baseline="0" dirty="0" err="1">
              <a:solidFill>
                <a:schemeClr val="tx1"/>
              </a:solidFill>
            </a:rPr>
            <a:t>Kerja</a:t>
          </a:r>
          <a:endParaRPr lang="en-US" sz="2400" kern="1200" dirty="0">
            <a:solidFill>
              <a:schemeClr val="tx1"/>
            </a:solidFill>
          </a:endParaRPr>
        </a:p>
      </dsp:txBody>
      <dsp:txXfrm rot="10800000">
        <a:off x="0" y="4680520"/>
        <a:ext cx="5328591" cy="2808312"/>
      </dsp:txXfrm>
    </dsp:sp>
    <dsp:sp modelId="{E61890F3-797D-9149-BC8A-1B3176F4EA3A}">
      <dsp:nvSpPr>
        <dsp:cNvPr id="0" name=""/>
        <dsp:cNvSpPr/>
      </dsp:nvSpPr>
      <dsp:spPr>
        <a:xfrm rot="5400000">
          <a:off x="6120679" y="2952328"/>
          <a:ext cx="3744416" cy="5328591"/>
        </a:xfrm>
        <a:prstGeom prst="round1Rect">
          <a:avLst/>
        </a:prstGeom>
        <a:solidFill>
          <a:srgbClr val="C00000"/>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en-US" sz="2400" b="1" kern="1200" dirty="0">
              <a:solidFill>
                <a:schemeClr val="bg1"/>
              </a:solidFill>
            </a:rPr>
            <a:t>Leverage</a:t>
          </a:r>
        </a:p>
        <a:p>
          <a:pPr lvl="0" algn="ctr" defTabSz="1066800">
            <a:lnSpc>
              <a:spcPct val="90000"/>
            </a:lnSpc>
            <a:spcBef>
              <a:spcPct val="0"/>
            </a:spcBef>
            <a:spcAft>
              <a:spcPct val="35000"/>
            </a:spcAft>
          </a:pPr>
          <a:r>
            <a:rPr lang="en-US" sz="2400" kern="1200" dirty="0" err="1">
              <a:solidFill>
                <a:schemeClr val="bg1"/>
              </a:solidFill>
            </a:rPr>
            <a:t>Contoh</a:t>
          </a:r>
          <a:r>
            <a:rPr lang="en-US" sz="2400" kern="1200" dirty="0">
              <a:solidFill>
                <a:schemeClr val="bg1"/>
              </a:solidFill>
            </a:rPr>
            <a:t>:</a:t>
          </a:r>
          <a:r>
            <a:rPr lang="en-US" sz="2400" kern="1200" baseline="0" dirty="0">
              <a:solidFill>
                <a:schemeClr val="bg1"/>
              </a:solidFill>
            </a:rPr>
            <a:t> </a:t>
          </a:r>
          <a:r>
            <a:rPr lang="en-US" sz="2400" kern="1200" baseline="0" dirty="0" err="1">
              <a:solidFill>
                <a:schemeClr val="bg1"/>
              </a:solidFill>
            </a:rPr>
            <a:t>Pengadaan</a:t>
          </a:r>
          <a:r>
            <a:rPr lang="en-US" sz="2400" kern="1200" baseline="0" dirty="0">
              <a:solidFill>
                <a:schemeClr val="bg1"/>
              </a:solidFill>
            </a:rPr>
            <a:t> </a:t>
          </a:r>
          <a:r>
            <a:rPr lang="en-US" sz="2400" kern="1200" baseline="0" dirty="0" err="1">
              <a:solidFill>
                <a:schemeClr val="bg1"/>
              </a:solidFill>
            </a:rPr>
            <a:t>Gedung</a:t>
          </a:r>
          <a:r>
            <a:rPr lang="en-US" sz="2400" kern="1200" baseline="0" dirty="0">
              <a:solidFill>
                <a:schemeClr val="bg1"/>
              </a:solidFill>
            </a:rPr>
            <a:t> Kantor, </a:t>
          </a:r>
          <a:r>
            <a:rPr lang="en-US" sz="2400" kern="1200" baseline="0" dirty="0" err="1">
              <a:solidFill>
                <a:schemeClr val="bg1"/>
              </a:solidFill>
            </a:rPr>
            <a:t>Belanja</a:t>
          </a:r>
          <a:r>
            <a:rPr lang="en-US" sz="2400" kern="1200" baseline="0" dirty="0">
              <a:solidFill>
                <a:schemeClr val="bg1"/>
              </a:solidFill>
            </a:rPr>
            <a:t> </a:t>
          </a:r>
          <a:r>
            <a:rPr lang="en-US" sz="2400" kern="1200" baseline="0" dirty="0" err="1">
              <a:solidFill>
                <a:schemeClr val="bg1"/>
              </a:solidFill>
            </a:rPr>
            <a:t>Kendaraan</a:t>
          </a:r>
          <a:r>
            <a:rPr lang="en-US" sz="2400" kern="1200" baseline="0" dirty="0">
              <a:solidFill>
                <a:schemeClr val="bg1"/>
              </a:solidFill>
            </a:rPr>
            <a:t> </a:t>
          </a:r>
          <a:r>
            <a:rPr lang="en-US" sz="2400" kern="1200" baseline="0" dirty="0" err="1">
              <a:solidFill>
                <a:schemeClr val="bg1"/>
              </a:solidFill>
            </a:rPr>
            <a:t>Operasional</a:t>
          </a:r>
          <a:endParaRPr lang="en-US" sz="2400" kern="1200" dirty="0">
            <a:solidFill>
              <a:schemeClr val="bg1"/>
            </a:solidFill>
          </a:endParaRPr>
        </a:p>
      </dsp:txBody>
      <dsp:txXfrm rot="-5400000">
        <a:off x="5328592" y="4680519"/>
        <a:ext cx="5328591" cy="2808312"/>
      </dsp:txXfrm>
    </dsp:sp>
    <dsp:sp modelId="{C5129605-F186-2345-920A-D9EC9971BA7D}">
      <dsp:nvSpPr>
        <dsp:cNvPr id="0" name=""/>
        <dsp:cNvSpPr/>
      </dsp:nvSpPr>
      <dsp:spPr>
        <a:xfrm>
          <a:off x="3730014" y="2808312"/>
          <a:ext cx="3197155" cy="1872208"/>
        </a:xfrm>
        <a:prstGeom prst="roundRect">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err="1"/>
            <a:t>Peran</a:t>
          </a:r>
          <a:r>
            <a:rPr lang="en-US" sz="2000" kern="1200" dirty="0"/>
            <a:t> &amp; </a:t>
          </a:r>
          <a:r>
            <a:rPr lang="en-US" sz="2000" kern="1200" dirty="0" err="1"/>
            <a:t>Nilai</a:t>
          </a:r>
          <a:endParaRPr lang="en-US" sz="2000" kern="1200" dirty="0"/>
        </a:p>
      </dsp:txBody>
      <dsp:txXfrm>
        <a:off x="3821408" y="2899706"/>
        <a:ext cx="3014367" cy="1689420"/>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defTabSz="1087444" eaLnBrk="1" fontAlgn="auto" hangingPunct="1">
              <a:spcBef>
                <a:spcPts val="0"/>
              </a:spcBef>
              <a:spcAft>
                <a:spcPts val="0"/>
              </a:spcAft>
              <a:defRPr sz="1200">
                <a:latin typeface="Open Sans Light"/>
                <a:ea typeface="+mn-ea"/>
                <a:cs typeface="+mn-cs"/>
              </a:defRPr>
            </a:lvl1pPr>
          </a:lstStyle>
          <a:p>
            <a:pPr>
              <a:defRPr/>
            </a:pPr>
            <a:endParaRPr lang="en-US"/>
          </a:p>
        </p:txBody>
      </p:sp>
      <p:sp>
        <p:nvSpPr>
          <p:cNvPr id="3" name="Date Placeholder 2"/>
          <p:cNvSpPr>
            <a:spLocks noGrp="1"/>
          </p:cNvSpPr>
          <p:nvPr>
            <p:ph type="dt" sz="quarter" idx="1"/>
          </p:nvPr>
        </p:nvSpPr>
        <p:spPr>
          <a:xfrm>
            <a:off x="3856038" y="0"/>
            <a:ext cx="2949575"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Open Sans Light" pitchFamily="34" charset="0"/>
                <a:ea typeface="MS PGothic" pitchFamily="34" charset="-128"/>
                <a:cs typeface="+mn-cs"/>
              </a:defRPr>
            </a:lvl1pPr>
          </a:lstStyle>
          <a:p>
            <a:pPr>
              <a:defRPr/>
            </a:pPr>
            <a:fld id="{16B86EA0-1EE3-F94B-BAF4-CFA607100926}" type="datetimeFigureOut">
              <a:rPr lang="en-US"/>
              <a:pPr>
                <a:defRPr/>
              </a:pPr>
              <a:t>11/9/2018</a:t>
            </a:fld>
            <a:endParaRPr lang="en-US"/>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defTabSz="1087444" eaLnBrk="1" fontAlgn="auto" hangingPunct="1">
              <a:spcBef>
                <a:spcPts val="0"/>
              </a:spcBef>
              <a:spcAft>
                <a:spcPts val="0"/>
              </a:spcAft>
              <a:defRPr sz="1200">
                <a:latin typeface="Open Sans Light"/>
                <a:ea typeface="+mn-ea"/>
                <a:cs typeface="+mn-cs"/>
              </a:defRPr>
            </a:lvl1pPr>
          </a:lstStyle>
          <a:p>
            <a:pPr>
              <a:defRPr/>
            </a:pPr>
            <a:endParaRPr lang="en-US"/>
          </a:p>
        </p:txBody>
      </p:sp>
      <p:sp>
        <p:nvSpPr>
          <p:cNvPr id="5" name="Slide Number Placeholder 4"/>
          <p:cNvSpPr>
            <a:spLocks noGrp="1"/>
          </p:cNvSpPr>
          <p:nvPr>
            <p:ph type="sldNum" sz="quarter" idx="3"/>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Open Sans Light" charset="0"/>
              </a:defRPr>
            </a:lvl1pPr>
          </a:lstStyle>
          <a:p>
            <a:pPr>
              <a:defRPr/>
            </a:pPr>
            <a:fld id="{16711658-8A00-654A-B85E-9379795239B8}" type="slidenum">
              <a:rPr lang="en-US" altLang="en-US"/>
              <a:pPr>
                <a:defRPr/>
              </a:pPr>
              <a:t>‹#›</a:t>
            </a:fld>
            <a:endParaRPr lang="en-US" altLang="en-US"/>
          </a:p>
        </p:txBody>
      </p:sp>
    </p:spTree>
    <p:extLst>
      <p:ext uri="{BB962C8B-B14F-4D97-AF65-F5344CB8AC3E}">
        <p14:creationId xmlns:p14="http://schemas.microsoft.com/office/powerpoint/2010/main" val="3118447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defTabSz="1087444" eaLnBrk="1" fontAlgn="auto" hangingPunct="1">
              <a:spcBef>
                <a:spcPts val="0"/>
              </a:spcBef>
              <a:spcAft>
                <a:spcPts val="0"/>
              </a:spcAft>
              <a:defRPr sz="1200">
                <a:latin typeface="Open Sans Light"/>
                <a:ea typeface="+mn-ea"/>
                <a:cs typeface="+mn-cs"/>
              </a:defRPr>
            </a:lvl1pPr>
          </a:lstStyle>
          <a:p>
            <a:pPr>
              <a:defRPr/>
            </a:pPr>
            <a:endParaRPr lang="en-US"/>
          </a:p>
        </p:txBody>
      </p:sp>
      <p:sp>
        <p:nvSpPr>
          <p:cNvPr id="3" name="Date Placeholder 2"/>
          <p:cNvSpPr>
            <a:spLocks noGrp="1"/>
          </p:cNvSpPr>
          <p:nvPr>
            <p:ph type="dt" idx="1"/>
          </p:nvPr>
        </p:nvSpPr>
        <p:spPr>
          <a:xfrm>
            <a:off x="3856038" y="0"/>
            <a:ext cx="2949575"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Open Sans Light" pitchFamily="34" charset="0"/>
                <a:ea typeface="MS PGothic" pitchFamily="34" charset="-128"/>
                <a:cs typeface="+mn-cs"/>
              </a:defRPr>
            </a:lvl1pPr>
          </a:lstStyle>
          <a:p>
            <a:pPr>
              <a:defRPr/>
            </a:pPr>
            <a:fld id="{F9AB92E0-31F7-DD4C-BB4E-5117C6D0A9B2}" type="datetimeFigureOut">
              <a:rPr lang="en-US"/>
              <a:pPr>
                <a:defRPr/>
              </a:pPr>
              <a:t>11/9/2018</a:t>
            </a:fld>
            <a:endParaRPr lang="en-US"/>
          </a:p>
        </p:txBody>
      </p:sp>
      <p:sp>
        <p:nvSpPr>
          <p:cNvPr id="4" name="Slide Image Placeholder 3"/>
          <p:cNvSpPr>
            <a:spLocks noGrp="1" noRot="1" noChangeAspect="1"/>
          </p:cNvSpPr>
          <p:nvPr>
            <p:ph type="sldImg" idx="2"/>
          </p:nvPr>
        </p:nvSpPr>
        <p:spPr>
          <a:xfrm>
            <a:off x="90488" y="746125"/>
            <a:ext cx="6626225" cy="37274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1038" y="4721225"/>
            <a:ext cx="5445125" cy="4471988"/>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defTabSz="1087444" eaLnBrk="1" fontAlgn="auto" hangingPunct="1">
              <a:spcBef>
                <a:spcPts val="0"/>
              </a:spcBef>
              <a:spcAft>
                <a:spcPts val="0"/>
              </a:spcAft>
              <a:defRPr sz="1200">
                <a:latin typeface="Open Sans Light"/>
                <a:ea typeface="+mn-ea"/>
                <a:cs typeface="+mn-cs"/>
              </a:defRPr>
            </a:lvl1pPr>
          </a:lstStyle>
          <a:p>
            <a:pPr>
              <a:defRPr/>
            </a:pPr>
            <a:endParaRPr lang="en-US"/>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Open Sans Light" charset="0"/>
              </a:defRPr>
            </a:lvl1pPr>
          </a:lstStyle>
          <a:p>
            <a:pPr>
              <a:defRPr/>
            </a:pPr>
            <a:fld id="{508E126F-7E06-B549-B194-A688F6C7280F}" type="slidenum">
              <a:rPr lang="en-US" altLang="en-US"/>
              <a:pPr>
                <a:defRPr/>
              </a:pPr>
              <a:t>‹#›</a:t>
            </a:fld>
            <a:endParaRPr lang="en-US" altLang="en-US"/>
          </a:p>
        </p:txBody>
      </p:sp>
    </p:spTree>
    <p:extLst>
      <p:ext uri="{BB962C8B-B14F-4D97-AF65-F5344CB8AC3E}">
        <p14:creationId xmlns:p14="http://schemas.microsoft.com/office/powerpoint/2010/main" val="623489229"/>
      </p:ext>
    </p:extLst>
  </p:cSld>
  <p:clrMap bg1="lt1" tx1="dk1" bg2="lt2" tx2="dk2" accent1="accent1" accent2="accent2" accent3="accent3" accent4="accent4" accent5="accent5" accent6="accent6" hlink="hlink" folHlink="folHlink"/>
  <p:hf hdr="0" ftr="0" dt="0"/>
  <p:notesStyle>
    <a:lvl1pPr algn="l" defTabSz="455613" rtl="0" eaLnBrk="0" fontAlgn="base" hangingPunct="0">
      <a:spcBef>
        <a:spcPct val="30000"/>
      </a:spcBef>
      <a:spcAft>
        <a:spcPct val="0"/>
      </a:spcAft>
      <a:defRPr sz="1200" kern="1200">
        <a:solidFill>
          <a:schemeClr val="tx1"/>
        </a:solidFill>
        <a:latin typeface="Open Sans Light"/>
        <a:ea typeface="MS PGothic" pitchFamily="34" charset="-128"/>
        <a:cs typeface="+mn-cs"/>
      </a:defRPr>
    </a:lvl1pPr>
    <a:lvl2pPr marL="455613" algn="l" defTabSz="455613" rtl="0" eaLnBrk="0" fontAlgn="base" hangingPunct="0">
      <a:spcBef>
        <a:spcPct val="30000"/>
      </a:spcBef>
      <a:spcAft>
        <a:spcPct val="0"/>
      </a:spcAft>
      <a:defRPr sz="1200" kern="1200">
        <a:solidFill>
          <a:schemeClr val="tx1"/>
        </a:solidFill>
        <a:latin typeface="Open Sans Light"/>
        <a:ea typeface="MS PGothic" pitchFamily="34" charset="-128"/>
        <a:cs typeface="+mn-cs"/>
      </a:defRPr>
    </a:lvl2pPr>
    <a:lvl3pPr marL="912813" algn="l" defTabSz="455613" rtl="0" eaLnBrk="0" fontAlgn="base" hangingPunct="0">
      <a:spcBef>
        <a:spcPct val="30000"/>
      </a:spcBef>
      <a:spcAft>
        <a:spcPct val="0"/>
      </a:spcAft>
      <a:defRPr sz="1200" kern="1200">
        <a:solidFill>
          <a:schemeClr val="tx1"/>
        </a:solidFill>
        <a:latin typeface="Open Sans Light"/>
        <a:ea typeface="MS PGothic" pitchFamily="34" charset="-128"/>
        <a:cs typeface="+mn-cs"/>
      </a:defRPr>
    </a:lvl3pPr>
    <a:lvl4pPr marL="1370013" algn="l" defTabSz="455613" rtl="0" eaLnBrk="0" fontAlgn="base" hangingPunct="0">
      <a:spcBef>
        <a:spcPct val="30000"/>
      </a:spcBef>
      <a:spcAft>
        <a:spcPct val="0"/>
      </a:spcAft>
      <a:defRPr sz="1200" kern="1200">
        <a:solidFill>
          <a:schemeClr val="tx1"/>
        </a:solidFill>
        <a:latin typeface="Open Sans Light"/>
        <a:ea typeface="MS PGothic" pitchFamily="34" charset="-128"/>
        <a:cs typeface="+mn-cs"/>
      </a:defRPr>
    </a:lvl4pPr>
    <a:lvl5pPr marL="1825625" algn="l" defTabSz="455613" rtl="0" eaLnBrk="0" fontAlgn="base" hangingPunct="0">
      <a:spcBef>
        <a:spcPct val="30000"/>
      </a:spcBef>
      <a:spcAft>
        <a:spcPct val="0"/>
      </a:spcAft>
      <a:defRPr sz="1200" kern="1200">
        <a:solidFill>
          <a:schemeClr val="tx1"/>
        </a:solidFill>
        <a:latin typeface="Open Sans Light"/>
        <a:ea typeface="MS PGothic" pitchFamily="34" charset="-128"/>
        <a:cs typeface="+mn-cs"/>
      </a:defRPr>
    </a:lvl5pPr>
    <a:lvl6pPr marL="2283492" algn="l" defTabSz="456697" rtl="0" eaLnBrk="1" latinLnBrk="0" hangingPunct="1">
      <a:defRPr sz="1200" kern="1200">
        <a:solidFill>
          <a:schemeClr val="tx1"/>
        </a:solidFill>
        <a:latin typeface="+mn-lt"/>
        <a:ea typeface="+mn-ea"/>
        <a:cs typeface="+mn-cs"/>
      </a:defRPr>
    </a:lvl6pPr>
    <a:lvl7pPr marL="2740191" algn="l" defTabSz="456697" rtl="0" eaLnBrk="1" latinLnBrk="0" hangingPunct="1">
      <a:defRPr sz="1200" kern="1200">
        <a:solidFill>
          <a:schemeClr val="tx1"/>
        </a:solidFill>
        <a:latin typeface="+mn-lt"/>
        <a:ea typeface="+mn-ea"/>
        <a:cs typeface="+mn-cs"/>
      </a:defRPr>
    </a:lvl7pPr>
    <a:lvl8pPr marL="3196889" algn="l" defTabSz="456697" rtl="0" eaLnBrk="1" latinLnBrk="0" hangingPunct="1">
      <a:defRPr sz="1200" kern="1200">
        <a:solidFill>
          <a:schemeClr val="tx1"/>
        </a:solidFill>
        <a:latin typeface="+mn-lt"/>
        <a:ea typeface="+mn-ea"/>
        <a:cs typeface="+mn-cs"/>
      </a:defRPr>
    </a:lvl8pPr>
    <a:lvl9pPr marL="3653588" algn="l" defTabSz="45669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D75589-FA05-4357-9925-D105BB5DB89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553886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Tambahkan</a:t>
            </a:r>
            <a:r>
              <a:rPr lang="en-US" dirty="0" smtClean="0"/>
              <a:t> </a:t>
            </a:r>
            <a:r>
              <a:rPr lang="en-US" dirty="0" err="1" smtClean="0"/>
              <a:t>Isi</a:t>
            </a:r>
            <a:r>
              <a:rPr lang="en-US" baseline="0" dirty="0" smtClean="0"/>
              <a:t> </a:t>
            </a:r>
            <a:r>
              <a:rPr lang="en-US" dirty="0" err="1" smtClean="0"/>
              <a:t>Naskah</a:t>
            </a:r>
            <a:r>
              <a:rPr lang="en-US" dirty="0" smtClean="0"/>
              <a:t> </a:t>
            </a:r>
            <a:r>
              <a:rPr lang="en-US" dirty="0" err="1" smtClean="0"/>
              <a:t>Akademik</a:t>
            </a:r>
            <a:r>
              <a:rPr lang="en-US" baseline="0" dirty="0" smtClean="0"/>
              <a:t> …. Grade </a:t>
            </a:r>
            <a:r>
              <a:rPr lang="en-US" baseline="0" dirty="0" err="1" smtClean="0"/>
              <a:t>dan</a:t>
            </a:r>
            <a:r>
              <a:rPr lang="en-US" baseline="0" dirty="0" smtClean="0"/>
              <a:t> </a:t>
            </a:r>
            <a:r>
              <a:rPr lang="en-US" baseline="0" dirty="0" err="1" smtClean="0"/>
              <a:t>nilai</a:t>
            </a:r>
            <a:r>
              <a:rPr lang="en-US" baseline="0" dirty="0" smtClean="0"/>
              <a:t> </a:t>
            </a:r>
            <a:r>
              <a:rPr lang="en-US" baseline="0" dirty="0" err="1" smtClean="0"/>
              <a:t>tunjangan</a:t>
            </a:r>
            <a:endParaRPr lang="en-US" dirty="0"/>
          </a:p>
        </p:txBody>
      </p:sp>
      <p:sp>
        <p:nvSpPr>
          <p:cNvPr id="4" name="Slide Number Placeholder 3"/>
          <p:cNvSpPr>
            <a:spLocks noGrp="1"/>
          </p:cNvSpPr>
          <p:nvPr>
            <p:ph type="sldNum" sz="quarter" idx="10"/>
          </p:nvPr>
        </p:nvSpPr>
        <p:spPr/>
        <p:txBody>
          <a:bodyPr/>
          <a:lstStyle/>
          <a:p>
            <a:pPr>
              <a:defRPr/>
            </a:pPr>
            <a:fld id="{B6349254-8FAE-4365-B1B3-DD9C0B54B58C}" type="slidenum">
              <a:rPr lang="en-US" smtClean="0"/>
              <a:pPr>
                <a:defRPr/>
              </a:pPr>
              <a:t>36</a:t>
            </a:fld>
            <a:endParaRPr lang="en-US"/>
          </a:p>
        </p:txBody>
      </p:sp>
    </p:spTree>
    <p:extLst>
      <p:ext uri="{BB962C8B-B14F-4D97-AF65-F5344CB8AC3E}">
        <p14:creationId xmlns:p14="http://schemas.microsoft.com/office/powerpoint/2010/main" val="2033960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Shape 59"/>
          <p:cNvSpPr>
            <a:spLocks noGrp="1" noRot="1" noChangeAspect="1" noTextEdit="1"/>
          </p:cNvSpPr>
          <p:nvPr>
            <p:ph type="sldImg" idx="2"/>
          </p:nvPr>
        </p:nvSpPr>
        <p:spPr>
          <a:noFill/>
          <a:ln>
            <a:headEnd/>
            <a:tailEnd/>
          </a:ln>
        </p:spPr>
      </p:sp>
      <p:sp>
        <p:nvSpPr>
          <p:cNvPr id="26627" name="Shape 60"/>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50" name="Shape 59"/>
          <p:cNvSpPr>
            <a:spLocks noGrp="1" noRot="1" noChangeAspect="1" noTextEdit="1"/>
          </p:cNvSpPr>
          <p:nvPr>
            <p:ph type="sldImg" idx="2"/>
          </p:nvPr>
        </p:nvSpPr>
        <p:spPr>
          <a:noFill/>
          <a:ln>
            <a:headEnd/>
            <a:tailEnd/>
          </a:ln>
        </p:spPr>
      </p:sp>
      <p:sp>
        <p:nvSpPr>
          <p:cNvPr id="27651" name="Shape 60"/>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D75589-FA05-4357-9925-D105BB5DB89E}"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553886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1330F2-0992-F44D-8B9A-DA00FB1D2DE2}" type="slidenum">
              <a:rPr lang="en-US" smtClean="0"/>
              <a:t>11</a:t>
            </a:fld>
            <a:endParaRPr lang="en-US"/>
          </a:p>
        </p:txBody>
      </p:sp>
    </p:spTree>
    <p:extLst>
      <p:ext uri="{BB962C8B-B14F-4D97-AF65-F5344CB8AC3E}">
        <p14:creationId xmlns:p14="http://schemas.microsoft.com/office/powerpoint/2010/main" val="818721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id-ID"/>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ヒラギノ角ゴ Pro W3" pitchFamily="-106" charset="-128"/>
              </a:defRPr>
            </a:lvl1pPr>
            <a:lvl2pPr marL="742950" indent="-285750">
              <a:defRPr>
                <a:solidFill>
                  <a:schemeClr val="tx1"/>
                </a:solidFill>
                <a:latin typeface="Arial" panose="020B0604020202020204" pitchFamily="34" charset="0"/>
                <a:ea typeface="ヒラギノ角ゴ Pro W3" pitchFamily="-106" charset="-128"/>
              </a:defRPr>
            </a:lvl2pPr>
            <a:lvl3pPr marL="1143000" indent="-228600">
              <a:defRPr>
                <a:solidFill>
                  <a:schemeClr val="tx1"/>
                </a:solidFill>
                <a:latin typeface="Arial" panose="020B0604020202020204" pitchFamily="34" charset="0"/>
                <a:ea typeface="ヒラギノ角ゴ Pro W3" pitchFamily="-106" charset="-128"/>
              </a:defRPr>
            </a:lvl3pPr>
            <a:lvl4pPr marL="1600200" indent="-228600">
              <a:defRPr>
                <a:solidFill>
                  <a:schemeClr val="tx1"/>
                </a:solidFill>
                <a:latin typeface="Arial" panose="020B0604020202020204" pitchFamily="34" charset="0"/>
                <a:ea typeface="ヒラギノ角ゴ Pro W3" pitchFamily="-106" charset="-128"/>
              </a:defRPr>
            </a:lvl4pPr>
            <a:lvl5pPr marL="2057400" indent="-228600">
              <a:defRPr>
                <a:solidFill>
                  <a:schemeClr val="tx1"/>
                </a:solidFill>
                <a:latin typeface="Arial" panose="020B0604020202020204" pitchFamily="34" charset="0"/>
                <a:ea typeface="ヒラギノ角ゴ Pro W3" pitchFamily="-106" charset="-128"/>
              </a:defRPr>
            </a:lvl5pPr>
            <a:lvl6pPr marL="2514600" indent="-228600" defTabSz="455613" eaLnBrk="0" fontAlgn="base" hangingPunct="0">
              <a:spcBef>
                <a:spcPct val="0"/>
              </a:spcBef>
              <a:spcAft>
                <a:spcPct val="0"/>
              </a:spcAft>
              <a:defRPr>
                <a:solidFill>
                  <a:schemeClr val="tx1"/>
                </a:solidFill>
                <a:latin typeface="Arial" panose="020B0604020202020204" pitchFamily="34" charset="0"/>
                <a:ea typeface="ヒラギノ角ゴ Pro W3" pitchFamily="-106" charset="-128"/>
              </a:defRPr>
            </a:lvl6pPr>
            <a:lvl7pPr marL="2971800" indent="-228600" defTabSz="455613" eaLnBrk="0" fontAlgn="base" hangingPunct="0">
              <a:spcBef>
                <a:spcPct val="0"/>
              </a:spcBef>
              <a:spcAft>
                <a:spcPct val="0"/>
              </a:spcAft>
              <a:defRPr>
                <a:solidFill>
                  <a:schemeClr val="tx1"/>
                </a:solidFill>
                <a:latin typeface="Arial" panose="020B0604020202020204" pitchFamily="34" charset="0"/>
                <a:ea typeface="ヒラギノ角ゴ Pro W3" pitchFamily="-106" charset="-128"/>
              </a:defRPr>
            </a:lvl7pPr>
            <a:lvl8pPr marL="3429000" indent="-228600" defTabSz="455613" eaLnBrk="0" fontAlgn="base" hangingPunct="0">
              <a:spcBef>
                <a:spcPct val="0"/>
              </a:spcBef>
              <a:spcAft>
                <a:spcPct val="0"/>
              </a:spcAft>
              <a:defRPr>
                <a:solidFill>
                  <a:schemeClr val="tx1"/>
                </a:solidFill>
                <a:latin typeface="Arial" panose="020B0604020202020204" pitchFamily="34" charset="0"/>
                <a:ea typeface="ヒラギノ角ゴ Pro W3" pitchFamily="-106" charset="-128"/>
              </a:defRPr>
            </a:lvl8pPr>
            <a:lvl9pPr marL="3886200" indent="-228600" defTabSz="455613" eaLnBrk="0" fontAlgn="base" hangingPunct="0">
              <a:spcBef>
                <a:spcPct val="0"/>
              </a:spcBef>
              <a:spcAft>
                <a:spcPct val="0"/>
              </a:spcAft>
              <a:defRPr>
                <a:solidFill>
                  <a:schemeClr val="tx1"/>
                </a:solidFill>
                <a:latin typeface="Arial" panose="020B0604020202020204" pitchFamily="34" charset="0"/>
                <a:ea typeface="ヒラギノ角ゴ Pro W3" pitchFamily="-106" charset="-128"/>
              </a:defRPr>
            </a:lvl9pPr>
          </a:lstStyle>
          <a:p>
            <a:fld id="{CED15DA8-E5F9-48F1-9881-8F757C203B1B}" type="slidenum">
              <a:rPr lang="id-ID" altLang="id-ID" smtClean="0">
                <a:solidFill>
                  <a:srgbClr val="000000"/>
                </a:solidFill>
                <a:latin typeface="Calibri" panose="020F0502020204030204" pitchFamily="34" charset="0"/>
              </a:rPr>
              <a:pPr/>
              <a:t>19</a:t>
            </a:fld>
            <a:endParaRPr lang="id-ID" altLang="id-ID">
              <a:solidFill>
                <a:srgbClr val="000000"/>
              </a:solidFill>
              <a:latin typeface="Calibri" panose="020F0502020204030204" pitchFamily="34" charset="0"/>
            </a:endParaRPr>
          </a:p>
        </p:txBody>
      </p:sp>
    </p:spTree>
    <p:extLst>
      <p:ext uri="{BB962C8B-B14F-4D97-AF65-F5344CB8AC3E}">
        <p14:creationId xmlns:p14="http://schemas.microsoft.com/office/powerpoint/2010/main" val="3465233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pPr>
              <a:defRPr/>
            </a:pPr>
            <a:fld id="{508E126F-7E06-B549-B194-A688F6C7280F}" type="slidenum">
              <a:rPr lang="en-US" altLang="en-US" smtClean="0"/>
              <a:pPr>
                <a:defRPr/>
              </a:pPr>
              <a:t>25</a:t>
            </a:fld>
            <a:endParaRPr lang="en-US" altLang="en-US"/>
          </a:p>
        </p:txBody>
      </p:sp>
    </p:spTree>
    <p:extLst>
      <p:ext uri="{BB962C8B-B14F-4D97-AF65-F5344CB8AC3E}">
        <p14:creationId xmlns:p14="http://schemas.microsoft.com/office/powerpoint/2010/main" val="912608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5409" name="Shape 175"/>
          <p:cNvSpPr>
            <a:spLocks noGrp="1" noRot="1" noChangeAspect="1" noTextEdit="1"/>
          </p:cNvSpPr>
          <p:nvPr>
            <p:ph type="sldImg" idx="2"/>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5410" name="Shape 176"/>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pPr>
            <a:endParaRPr lang="en-US" altLang="en-US">
              <a:latin typeface="Open Sans Light" charset="0"/>
              <a:ea typeface="MS PGothic" charset="-128"/>
            </a:endParaRPr>
          </a:p>
        </p:txBody>
      </p:sp>
    </p:spTree>
    <p:extLst>
      <p:ext uri="{BB962C8B-B14F-4D97-AF65-F5344CB8AC3E}">
        <p14:creationId xmlns:p14="http://schemas.microsoft.com/office/powerpoint/2010/main" val="1245036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7457" name="Shape 159"/>
          <p:cNvSpPr>
            <a:spLocks noGrp="1" noRot="1" noChangeAspect="1" noTextEdit="1"/>
          </p:cNvSpPr>
          <p:nvPr>
            <p:ph type="sldImg" idx="2"/>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7458" name="Shape 160"/>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pPr>
            <a:endParaRPr lang="en-US" altLang="en-US">
              <a:latin typeface="Open Sans Light" charset="0"/>
              <a:ea typeface="MS PGothic" charset="-128"/>
            </a:endParaRPr>
          </a:p>
        </p:txBody>
      </p:sp>
    </p:spTree>
    <p:extLst>
      <p:ext uri="{BB962C8B-B14F-4D97-AF65-F5344CB8AC3E}">
        <p14:creationId xmlns:p14="http://schemas.microsoft.com/office/powerpoint/2010/main" val="30387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9505" name="Shape 159"/>
          <p:cNvSpPr>
            <a:spLocks noGrp="1" noRot="1" noChangeAspect="1" noTextEdit="1"/>
          </p:cNvSpPr>
          <p:nvPr>
            <p:ph type="sldImg" idx="2"/>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9506" name="Shape 160"/>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pPr>
            <a:endParaRPr lang="en-US" altLang="en-US">
              <a:latin typeface="Open Sans Light" charset="0"/>
              <a:ea typeface="MS PGothic" charset="-128"/>
            </a:endParaRPr>
          </a:p>
        </p:txBody>
      </p:sp>
    </p:spTree>
    <p:extLst>
      <p:ext uri="{BB962C8B-B14F-4D97-AF65-F5344CB8AC3E}">
        <p14:creationId xmlns:p14="http://schemas.microsoft.com/office/powerpoint/2010/main" val="956134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2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id-ID" altLang="en-US">
              <a:latin typeface="Open Sans Light" charset="0"/>
              <a:ea typeface="MS PGothic" charset="-128"/>
            </a:endParaRPr>
          </a:p>
        </p:txBody>
      </p:sp>
      <p:sp>
        <p:nvSpPr>
          <p:cNvPr id="152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ヒラギノ角ゴ Pro W3" charset="-128"/>
              </a:defRPr>
            </a:lvl1pPr>
            <a:lvl2pPr marL="742950" indent="-285750">
              <a:spcBef>
                <a:spcPct val="30000"/>
              </a:spcBef>
              <a:defRPr sz="1200">
                <a:solidFill>
                  <a:schemeClr val="tx1"/>
                </a:solidFill>
                <a:latin typeface="Calibri" charset="0"/>
                <a:ea typeface="ヒラギノ角ゴ Pro W3" charset="-128"/>
              </a:defRPr>
            </a:lvl2pPr>
            <a:lvl3pPr marL="1143000" indent="-228600">
              <a:spcBef>
                <a:spcPct val="30000"/>
              </a:spcBef>
              <a:defRPr sz="1200">
                <a:solidFill>
                  <a:schemeClr val="tx1"/>
                </a:solidFill>
                <a:latin typeface="Calibri" charset="0"/>
                <a:ea typeface="ヒラギノ角ゴ Pro W3" charset="-128"/>
              </a:defRPr>
            </a:lvl3pPr>
            <a:lvl4pPr marL="1600200" indent="-228600">
              <a:spcBef>
                <a:spcPct val="30000"/>
              </a:spcBef>
              <a:defRPr sz="1200">
                <a:solidFill>
                  <a:schemeClr val="tx1"/>
                </a:solidFill>
                <a:latin typeface="Calibri" charset="0"/>
                <a:ea typeface="ヒラギノ角ゴ Pro W3" charset="-128"/>
              </a:defRPr>
            </a:lvl4pPr>
            <a:lvl5pPr marL="2057400" indent="-228600">
              <a:spcBef>
                <a:spcPct val="30000"/>
              </a:spcBef>
              <a:defRPr sz="1200">
                <a:solidFill>
                  <a:schemeClr val="tx1"/>
                </a:solidFill>
                <a:latin typeface="Calibri" charset="0"/>
                <a:ea typeface="ヒラギノ角ゴ Pro W3" charset="-128"/>
              </a:defRPr>
            </a:lvl5pPr>
            <a:lvl6pPr marL="2514600" indent="-228600" defTabSz="457200" eaLnBrk="0" fontAlgn="base" hangingPunct="0">
              <a:spcBef>
                <a:spcPct val="30000"/>
              </a:spcBef>
              <a:spcAft>
                <a:spcPct val="0"/>
              </a:spcAft>
              <a:defRPr sz="1200">
                <a:solidFill>
                  <a:schemeClr val="tx1"/>
                </a:solidFill>
                <a:latin typeface="Calibri" charset="0"/>
                <a:ea typeface="ヒラギノ角ゴ Pro W3" charset="-128"/>
              </a:defRPr>
            </a:lvl6pPr>
            <a:lvl7pPr marL="2971800" indent="-228600" defTabSz="457200" eaLnBrk="0" fontAlgn="base" hangingPunct="0">
              <a:spcBef>
                <a:spcPct val="30000"/>
              </a:spcBef>
              <a:spcAft>
                <a:spcPct val="0"/>
              </a:spcAft>
              <a:defRPr sz="1200">
                <a:solidFill>
                  <a:schemeClr val="tx1"/>
                </a:solidFill>
                <a:latin typeface="Calibri" charset="0"/>
                <a:ea typeface="ヒラギノ角ゴ Pro W3" charset="-128"/>
              </a:defRPr>
            </a:lvl7pPr>
            <a:lvl8pPr marL="3429000" indent="-228600" defTabSz="457200" eaLnBrk="0" fontAlgn="base" hangingPunct="0">
              <a:spcBef>
                <a:spcPct val="30000"/>
              </a:spcBef>
              <a:spcAft>
                <a:spcPct val="0"/>
              </a:spcAft>
              <a:defRPr sz="1200">
                <a:solidFill>
                  <a:schemeClr val="tx1"/>
                </a:solidFill>
                <a:latin typeface="Calibri" charset="0"/>
                <a:ea typeface="ヒラギノ角ゴ Pro W3" charset="-128"/>
              </a:defRPr>
            </a:lvl8pPr>
            <a:lvl9pPr marL="3886200" indent="-228600" defTabSz="457200" eaLnBrk="0" fontAlgn="base" hangingPunct="0">
              <a:spcBef>
                <a:spcPct val="30000"/>
              </a:spcBef>
              <a:spcAft>
                <a:spcPct val="0"/>
              </a:spcAft>
              <a:defRPr sz="1200">
                <a:solidFill>
                  <a:schemeClr val="tx1"/>
                </a:solidFill>
                <a:latin typeface="Calibri" charset="0"/>
                <a:ea typeface="ヒラギノ角ゴ Pro W3" charset="-128"/>
              </a:defRPr>
            </a:lvl9pPr>
          </a:lstStyle>
          <a:p>
            <a:pPr>
              <a:spcBef>
                <a:spcPct val="0"/>
              </a:spcBef>
            </a:pPr>
            <a:fld id="{1FDBC002-41F5-5847-A12E-17F8904B9CEE}" type="slidenum">
              <a:rPr lang="en-US" altLang="en-US">
                <a:solidFill>
                  <a:srgbClr val="000000"/>
                </a:solidFill>
                <a:latin typeface="Open Sans Light" charset="0"/>
                <a:ea typeface="MS PGothic" charset="-128"/>
              </a:rPr>
              <a:pPr>
                <a:spcBef>
                  <a:spcPct val="0"/>
                </a:spcBef>
              </a:pPr>
              <a:t>34</a:t>
            </a:fld>
            <a:endParaRPr lang="en-US" altLang="en-US">
              <a:solidFill>
                <a:srgbClr val="000000"/>
              </a:solidFill>
              <a:latin typeface="Open Sans Light" charset="0"/>
              <a:ea typeface="MS PGothic" charset="-128"/>
            </a:endParaRPr>
          </a:p>
        </p:txBody>
      </p:sp>
    </p:spTree>
    <p:extLst>
      <p:ext uri="{BB962C8B-B14F-4D97-AF65-F5344CB8AC3E}">
        <p14:creationId xmlns:p14="http://schemas.microsoft.com/office/powerpoint/2010/main" val="1731190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818119"/>
            <a:ext cx="20729099" cy="1825542"/>
          </a:xfrm>
        </p:spPr>
        <p:txBody>
          <a:bodyPr/>
          <a:lstStyle>
            <a:lvl1pPr>
              <a:defRPr>
                <a:solidFill>
                  <a:schemeClr val="bg2"/>
                </a:solidFill>
              </a:defRPr>
            </a:lvl1p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normAutofit/>
          </a:bodyPr>
          <a:lstStyle>
            <a:lvl1pPr marL="0" indent="0" algn="ctr">
              <a:lnSpc>
                <a:spcPct val="120000"/>
              </a:lnSpc>
              <a:buNone/>
              <a:defRPr sz="2400">
                <a:solidFill>
                  <a:schemeClr val="tx2"/>
                </a:solidFill>
              </a:defRPr>
            </a:lvl1pPr>
            <a:lvl2pPr marL="1087444" indent="0" algn="ctr">
              <a:buNone/>
              <a:defRPr>
                <a:solidFill>
                  <a:schemeClr val="tx1">
                    <a:tint val="75000"/>
                  </a:schemeClr>
                </a:solidFill>
              </a:defRPr>
            </a:lvl2pPr>
            <a:lvl3pPr marL="2174887" indent="0" algn="ctr">
              <a:buNone/>
              <a:defRPr>
                <a:solidFill>
                  <a:schemeClr val="tx1">
                    <a:tint val="75000"/>
                  </a:schemeClr>
                </a:solidFill>
              </a:defRPr>
            </a:lvl3pPr>
            <a:lvl4pPr marL="3262338" indent="0" algn="ctr">
              <a:buNone/>
              <a:defRPr>
                <a:solidFill>
                  <a:schemeClr val="tx1">
                    <a:tint val="75000"/>
                  </a:schemeClr>
                </a:solidFill>
              </a:defRPr>
            </a:lvl4pPr>
            <a:lvl5pPr marL="4349779" indent="0" algn="ctr">
              <a:buNone/>
              <a:defRPr>
                <a:solidFill>
                  <a:schemeClr val="tx1">
                    <a:tint val="75000"/>
                  </a:schemeClr>
                </a:solidFill>
              </a:defRPr>
            </a:lvl5pPr>
            <a:lvl6pPr marL="5437225" indent="0" algn="ctr">
              <a:buNone/>
              <a:defRPr>
                <a:solidFill>
                  <a:schemeClr val="tx1">
                    <a:tint val="75000"/>
                  </a:schemeClr>
                </a:solidFill>
              </a:defRPr>
            </a:lvl6pPr>
            <a:lvl7pPr marL="6524671" indent="0" algn="ctr">
              <a:buNone/>
              <a:defRPr>
                <a:solidFill>
                  <a:schemeClr val="tx1">
                    <a:tint val="75000"/>
                  </a:schemeClr>
                </a:solidFill>
              </a:defRPr>
            </a:lvl7pPr>
            <a:lvl8pPr marL="7612115" indent="0" algn="ctr">
              <a:buNone/>
              <a:defRPr>
                <a:solidFill>
                  <a:schemeClr val="tx1">
                    <a:tint val="75000"/>
                  </a:schemeClr>
                </a:solidFill>
              </a:defRPr>
            </a:lvl8pPr>
            <a:lvl9pPr marL="8699558" indent="0" algn="ctr">
              <a:buNone/>
              <a:defRPr>
                <a:solidFill>
                  <a:schemeClr val="tx1">
                    <a:tint val="75000"/>
                  </a:schemeClr>
                </a:solidFill>
              </a:defRPr>
            </a:lvl9pPr>
          </a:lstStyle>
          <a:p>
            <a:r>
              <a:rPr lang="en-US" dirty="0"/>
              <a:t>Click to edit Master subtitle style</a:t>
            </a:r>
          </a:p>
        </p:txBody>
      </p:sp>
      <p:sp>
        <p:nvSpPr>
          <p:cNvPr id="4" name="Slide Number Placeholder 5"/>
          <p:cNvSpPr>
            <a:spLocks noGrp="1"/>
          </p:cNvSpPr>
          <p:nvPr>
            <p:ph type="sldNum" sz="quarter" idx="10"/>
          </p:nvPr>
        </p:nvSpPr>
        <p:spPr/>
        <p:txBody>
          <a:bodyPr/>
          <a:lstStyle>
            <a:lvl1pPr>
              <a:defRPr/>
            </a:lvl1pPr>
          </a:lstStyle>
          <a:p>
            <a:pPr>
              <a:defRPr/>
            </a:pPr>
            <a:fld id="{43D2F227-EC79-2F46-A560-49FA49DEC7EB}" type="slidenum">
              <a:rPr lang="en-US" altLang="en-US"/>
              <a:pPr>
                <a:defRPr/>
              </a:pPr>
              <a:t>‹#›</a:t>
            </a:fld>
            <a:endParaRPr lang="en-US" altLang="en-US"/>
          </a:p>
        </p:txBody>
      </p:sp>
    </p:spTree>
    <p:extLst>
      <p:ext uri="{BB962C8B-B14F-4D97-AF65-F5344CB8AC3E}">
        <p14:creationId xmlns:p14="http://schemas.microsoft.com/office/powerpoint/2010/main" val="14079126"/>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16426223" y="3706854"/>
            <a:ext cx="5882547" cy="7777029"/>
          </a:xfrm>
        </p:spPr>
        <p:txBody>
          <a:bodyPr rtlCol="0">
            <a:normAutofit/>
          </a:bodyPr>
          <a:lstStyle>
            <a:lvl1pPr>
              <a:defRPr sz="2800"/>
            </a:lvl1pPr>
          </a:lstStyle>
          <a:p>
            <a:pPr lvl="0"/>
            <a:endParaRPr lang="en-US" noProof="0" dirty="0"/>
          </a:p>
        </p:txBody>
      </p:sp>
      <p:sp>
        <p:nvSpPr>
          <p:cNvPr id="3" name="Slide Number Placeholder 5"/>
          <p:cNvSpPr>
            <a:spLocks noGrp="1"/>
          </p:cNvSpPr>
          <p:nvPr>
            <p:ph type="sldNum" sz="quarter" idx="15"/>
          </p:nvPr>
        </p:nvSpPr>
        <p:spPr/>
        <p:txBody>
          <a:bodyPr/>
          <a:lstStyle>
            <a:lvl1pPr>
              <a:defRPr/>
            </a:lvl1pPr>
          </a:lstStyle>
          <a:p>
            <a:pPr>
              <a:defRPr/>
            </a:pPr>
            <a:fld id="{AD2AD9DE-97C3-6748-9CD9-F5E76C67FBEA}" type="slidenum">
              <a:rPr lang="en-US" altLang="en-US"/>
              <a:pPr>
                <a:defRPr/>
              </a:pPr>
              <a:t>‹#›</a:t>
            </a:fld>
            <a:endParaRPr lang="en-US" altLang="en-US"/>
          </a:p>
        </p:txBody>
      </p:sp>
    </p:spTree>
    <p:extLst>
      <p:ext uri="{BB962C8B-B14F-4D97-AF65-F5344CB8AC3E}">
        <p14:creationId xmlns:p14="http://schemas.microsoft.com/office/powerpoint/2010/main" val="731991514"/>
      </p:ext>
    </p:extLst>
  </p:cSld>
  <p:clrMapOvr>
    <a:masterClrMapping/>
  </p:clrMapOvr>
  <p:transition spd="med">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F989B49-72E4-1649-9CBD-48BB4245AAAC}"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DDB6392-D435-A743-9476-9ACB9B022582}" type="slidenum">
              <a:rPr lang="en-US" altLang="id-ID"/>
              <a:pPr>
                <a:defRPr/>
              </a:pPr>
              <a:t>‹#›</a:t>
            </a:fld>
            <a:endParaRPr lang="en-US" altLang="id-ID"/>
          </a:p>
        </p:txBody>
      </p:sp>
    </p:spTree>
    <p:extLst>
      <p:ext uri="{BB962C8B-B14F-4D97-AF65-F5344CB8AC3E}">
        <p14:creationId xmlns:p14="http://schemas.microsoft.com/office/powerpoint/2010/main" val="703550253"/>
      </p:ext>
    </p:extLst>
  </p:cSld>
  <p:clrMapOvr>
    <a:masterClrMapping/>
  </p:clrMapOvr>
  <p:transition spd="slow"/>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80702" y="549281"/>
            <a:ext cx="5487114" cy="117030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359" y="549281"/>
            <a:ext cx="1605489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23F6573-F51B-2043-B5D6-4446FC97F9D9}"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A760C4-868B-104C-A8FE-703BDEA9FA6F}" type="slidenum">
              <a:rPr lang="en-US" altLang="id-ID"/>
              <a:pPr>
                <a:defRPr/>
              </a:pPr>
              <a:t>‹#›</a:t>
            </a:fld>
            <a:endParaRPr lang="en-US" altLang="id-ID"/>
          </a:p>
        </p:txBody>
      </p:sp>
    </p:spTree>
    <p:extLst>
      <p:ext uri="{BB962C8B-B14F-4D97-AF65-F5344CB8AC3E}">
        <p14:creationId xmlns:p14="http://schemas.microsoft.com/office/powerpoint/2010/main" val="1388803074"/>
      </p:ext>
    </p:extLst>
  </p:cSld>
  <p:clrMapOvr>
    <a:masterClrMapping/>
  </p:clrMapOvr>
  <p:transition spd="slow"/>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73471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Subtitle">
    <p:bg>
      <p:bgPr>
        <a:solidFill>
          <a:srgbClr val="FF9900"/>
        </a:solidFill>
        <a:effectLst/>
      </p:bgPr>
    </p:bg>
    <p:spTree>
      <p:nvGrpSpPr>
        <p:cNvPr id="1" name="Shape 22"/>
        <p:cNvGrpSpPr/>
        <p:nvPr/>
      </p:nvGrpSpPr>
      <p:grpSpPr>
        <a:xfrm>
          <a:off x="0" y="0"/>
          <a:ext cx="0" cy="0"/>
          <a:chOff x="0" y="0"/>
          <a:chExt cx="0" cy="0"/>
        </a:xfrm>
      </p:grpSpPr>
      <p:grpSp>
        <p:nvGrpSpPr>
          <p:cNvPr id="4" name="Shape 23"/>
          <p:cNvGrpSpPr>
            <a:grpSpLocks/>
          </p:cNvGrpSpPr>
          <p:nvPr/>
        </p:nvGrpSpPr>
        <p:grpSpPr bwMode="auto">
          <a:xfrm>
            <a:off x="16461343" y="7082370"/>
            <a:ext cx="7925832" cy="7696200"/>
            <a:chOff x="6172200" y="2656117"/>
            <a:chExt cx="2971754" cy="2886150"/>
          </a:xfrm>
        </p:grpSpPr>
        <p:sp>
          <p:nvSpPr>
            <p:cNvPr id="5" name="Shape 24"/>
            <p:cNvSpPr>
              <a:spLocks noChangeArrowheads="1"/>
            </p:cNvSpPr>
            <p:nvPr/>
          </p:nvSpPr>
          <p:spPr bwMode="auto">
            <a:xfrm rot="9208626" flipH="1">
              <a:off x="6705592" y="4110305"/>
              <a:ext cx="484181" cy="1203356"/>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6" name="Shape 25"/>
            <p:cNvSpPr>
              <a:spLocks noChangeArrowheads="1"/>
            </p:cNvSpPr>
            <p:nvPr/>
          </p:nvSpPr>
          <p:spPr bwMode="auto">
            <a:xfrm rot="9208633" flipH="1">
              <a:off x="7804125" y="3278433"/>
              <a:ext cx="877874" cy="2182869"/>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7" name="Shape 26"/>
            <p:cNvSpPr>
              <a:spLocks noChangeArrowheads="1"/>
            </p:cNvSpPr>
            <p:nvPr/>
          </p:nvSpPr>
          <p:spPr bwMode="auto">
            <a:xfrm rot="9208606" flipH="1">
              <a:off x="7481868" y="4276996"/>
              <a:ext cx="407981" cy="1016026"/>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8" name="Shape 27"/>
            <p:cNvSpPr>
              <a:spLocks noChangeArrowheads="1"/>
            </p:cNvSpPr>
            <p:nvPr/>
          </p:nvSpPr>
          <p:spPr bwMode="auto">
            <a:xfrm rot="9208678" flipH="1">
              <a:off x="6288086" y="4658006"/>
              <a:ext cx="228596" cy="569928"/>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9" name="Shape 28"/>
            <p:cNvSpPr>
              <a:spLocks/>
            </p:cNvSpPr>
            <p:nvPr/>
          </p:nvSpPr>
          <p:spPr bwMode="auto">
            <a:xfrm>
              <a:off x="8289270" y="2656117"/>
              <a:ext cx="854684" cy="1928863"/>
            </a:xfrm>
            <a:custGeom>
              <a:avLst/>
              <a:gdLst>
                <a:gd name="T0" fmla="*/ 2147483646 w 37596"/>
                <a:gd name="T1" fmla="*/ 0 h 84860"/>
                <a:gd name="T2" fmla="*/ 0 w 37596"/>
                <a:gd name="T3" fmla="*/ 2147483646 h 84860"/>
                <a:gd name="T4" fmla="*/ 2147483646 w 37596"/>
                <a:gd name="T5" fmla="*/ 2147483646 h 84860"/>
                <a:gd name="T6" fmla="*/ 2147483646 w 37596"/>
                <a:gd name="T7" fmla="*/ 214748364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en-US" sz="4800">
                <a:solidFill>
                  <a:prstClr val="black"/>
                </a:solidFill>
                <a:latin typeface="Arial" charset="0"/>
                <a:ea typeface="ヒラギノ角ゴ Pro W3" charset="-128"/>
              </a:endParaRPr>
            </a:p>
          </p:txBody>
        </p:sp>
      </p:grpSp>
      <p:grpSp>
        <p:nvGrpSpPr>
          <p:cNvPr id="10" name="Shape 29"/>
          <p:cNvGrpSpPr>
            <a:grpSpLocks/>
          </p:cNvGrpSpPr>
          <p:nvPr/>
        </p:nvGrpSpPr>
        <p:grpSpPr bwMode="auto">
          <a:xfrm>
            <a:off x="3" y="-609599"/>
            <a:ext cx="5770785" cy="3594102"/>
            <a:chOff x="-32" y="-215963"/>
            <a:chExt cx="2163561" cy="1347300"/>
          </a:xfrm>
        </p:grpSpPr>
        <p:sp>
          <p:nvSpPr>
            <p:cNvPr id="11" name="Shape 30"/>
            <p:cNvSpPr>
              <a:spLocks noChangeArrowheads="1"/>
            </p:cNvSpPr>
            <p:nvPr/>
          </p:nvSpPr>
          <p:spPr bwMode="auto">
            <a:xfrm rot="20008592" flipH="1">
              <a:off x="1361916" y="-63618"/>
              <a:ext cx="204769" cy="510990"/>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2" name="Shape 31"/>
            <p:cNvSpPr>
              <a:spLocks noChangeArrowheads="1"/>
            </p:cNvSpPr>
            <p:nvPr/>
          </p:nvSpPr>
          <p:spPr bwMode="auto">
            <a:xfrm rot="20008629" flipH="1">
              <a:off x="239659" y="-152486"/>
              <a:ext cx="434934" cy="1080697"/>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3" name="Shape 32"/>
            <p:cNvSpPr>
              <a:spLocks noChangeArrowheads="1"/>
            </p:cNvSpPr>
            <p:nvPr/>
          </p:nvSpPr>
          <p:spPr bwMode="auto">
            <a:xfrm rot="20008661" flipH="1">
              <a:off x="892060" y="-169943"/>
              <a:ext cx="504778" cy="1255258"/>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4" name="Shape 33"/>
            <p:cNvSpPr>
              <a:spLocks noChangeArrowheads="1"/>
            </p:cNvSpPr>
            <p:nvPr/>
          </p:nvSpPr>
          <p:spPr bwMode="auto">
            <a:xfrm rot="20008678" flipH="1">
              <a:off x="1819073" y="-76314"/>
              <a:ext cx="228579" cy="571293"/>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5" name="Shape 34"/>
            <p:cNvSpPr>
              <a:spLocks/>
            </p:cNvSpPr>
            <p:nvPr/>
          </p:nvSpPr>
          <p:spPr bwMode="auto">
            <a:xfrm rot="10800000">
              <a:off x="-32" y="70874"/>
              <a:ext cx="380335" cy="858130"/>
            </a:xfrm>
            <a:custGeom>
              <a:avLst/>
              <a:gdLst>
                <a:gd name="T0" fmla="*/ 199691181 w 37596"/>
                <a:gd name="T1" fmla="*/ 0 h 84860"/>
                <a:gd name="T2" fmla="*/ 0 w 37596"/>
                <a:gd name="T3" fmla="*/ 95470532 h 84860"/>
                <a:gd name="T4" fmla="*/ 393767828 w 37596"/>
                <a:gd name="T5" fmla="*/ 887366942 h 84860"/>
                <a:gd name="T6" fmla="*/ 393767828 w 37596"/>
                <a:gd name="T7" fmla="*/ 39033267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81D1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en-US" sz="4800">
                <a:solidFill>
                  <a:prstClr val="black"/>
                </a:solidFill>
                <a:latin typeface="Arial" charset="0"/>
                <a:ea typeface="ヒラギノ角ゴ Pro W3" charset="-128"/>
              </a:endParaRPr>
            </a:p>
          </p:txBody>
        </p:sp>
      </p:grpSp>
      <p:sp>
        <p:nvSpPr>
          <p:cNvPr id="35" name="Shape 35"/>
          <p:cNvSpPr txBox="1">
            <a:spLocks noGrp="1"/>
          </p:cNvSpPr>
          <p:nvPr>
            <p:ph type="ctrTitle"/>
          </p:nvPr>
        </p:nvSpPr>
        <p:spPr>
          <a:xfrm>
            <a:off x="1829038" y="6457466"/>
            <a:ext cx="13533762" cy="3092800"/>
          </a:xfrm>
          <a:prstGeom prst="rect">
            <a:avLst/>
          </a:prstGeom>
        </p:spPr>
        <p:txBody>
          <a:bodyPr/>
          <a:lstStyle>
            <a:lvl1pPr lvl="0" rtl="0">
              <a:spcBef>
                <a:spcPts val="0"/>
              </a:spcBef>
              <a:buClr>
                <a:srgbClr val="FFFFFF"/>
              </a:buClr>
              <a:buSzPct val="100000"/>
              <a:defRPr sz="9600">
                <a:solidFill>
                  <a:srgbClr val="FFFFFF"/>
                </a:solidFill>
              </a:defRPr>
            </a:lvl1pPr>
            <a:lvl2pPr lvl="1" rtl="0">
              <a:spcBef>
                <a:spcPts val="0"/>
              </a:spcBef>
              <a:buClr>
                <a:srgbClr val="FFFFFF"/>
              </a:buClr>
              <a:buSzPct val="100000"/>
              <a:defRPr sz="9600">
                <a:solidFill>
                  <a:srgbClr val="FFFFFF"/>
                </a:solidFill>
              </a:defRPr>
            </a:lvl2pPr>
            <a:lvl3pPr lvl="2" rtl="0">
              <a:spcBef>
                <a:spcPts val="0"/>
              </a:spcBef>
              <a:buClr>
                <a:srgbClr val="FFFFFF"/>
              </a:buClr>
              <a:buSzPct val="100000"/>
              <a:defRPr sz="9600">
                <a:solidFill>
                  <a:srgbClr val="FFFFFF"/>
                </a:solidFill>
              </a:defRPr>
            </a:lvl3pPr>
            <a:lvl4pPr lvl="3" rtl="0">
              <a:spcBef>
                <a:spcPts val="0"/>
              </a:spcBef>
              <a:buClr>
                <a:srgbClr val="FFFFFF"/>
              </a:buClr>
              <a:buSzPct val="100000"/>
              <a:defRPr sz="9600">
                <a:solidFill>
                  <a:srgbClr val="FFFFFF"/>
                </a:solidFill>
              </a:defRPr>
            </a:lvl4pPr>
            <a:lvl5pPr lvl="4" rtl="0">
              <a:spcBef>
                <a:spcPts val="0"/>
              </a:spcBef>
              <a:buClr>
                <a:srgbClr val="FFFFFF"/>
              </a:buClr>
              <a:buSzPct val="100000"/>
              <a:defRPr sz="9600">
                <a:solidFill>
                  <a:srgbClr val="FFFFFF"/>
                </a:solidFill>
              </a:defRPr>
            </a:lvl5pPr>
            <a:lvl6pPr lvl="5" rtl="0">
              <a:spcBef>
                <a:spcPts val="0"/>
              </a:spcBef>
              <a:buClr>
                <a:srgbClr val="FFFFFF"/>
              </a:buClr>
              <a:buSzPct val="100000"/>
              <a:defRPr sz="9600">
                <a:solidFill>
                  <a:srgbClr val="FFFFFF"/>
                </a:solidFill>
              </a:defRPr>
            </a:lvl6pPr>
            <a:lvl7pPr lvl="6" rtl="0">
              <a:spcBef>
                <a:spcPts val="0"/>
              </a:spcBef>
              <a:buClr>
                <a:srgbClr val="FFFFFF"/>
              </a:buClr>
              <a:buSzPct val="100000"/>
              <a:defRPr sz="9600">
                <a:solidFill>
                  <a:srgbClr val="FFFFFF"/>
                </a:solidFill>
              </a:defRPr>
            </a:lvl7pPr>
            <a:lvl8pPr lvl="7" rtl="0">
              <a:spcBef>
                <a:spcPts val="0"/>
              </a:spcBef>
              <a:buClr>
                <a:srgbClr val="FFFFFF"/>
              </a:buClr>
              <a:buSzPct val="100000"/>
              <a:defRPr sz="9600">
                <a:solidFill>
                  <a:srgbClr val="FFFFFF"/>
                </a:solidFill>
              </a:defRPr>
            </a:lvl8pPr>
            <a:lvl9pPr lvl="8" rtl="0">
              <a:spcBef>
                <a:spcPts val="0"/>
              </a:spcBef>
              <a:buClr>
                <a:srgbClr val="FFFFFF"/>
              </a:buClr>
              <a:buSzPct val="100000"/>
              <a:defRPr sz="9600">
                <a:solidFill>
                  <a:srgbClr val="FFFFFF"/>
                </a:solidFill>
              </a:defRPr>
            </a:lvl9pPr>
          </a:lstStyle>
          <a:p>
            <a:endParaRPr/>
          </a:p>
        </p:txBody>
      </p:sp>
      <p:sp>
        <p:nvSpPr>
          <p:cNvPr id="36" name="Shape 36"/>
          <p:cNvSpPr txBox="1">
            <a:spLocks noGrp="1"/>
          </p:cNvSpPr>
          <p:nvPr>
            <p:ph type="subTitle" idx="1"/>
          </p:nvPr>
        </p:nvSpPr>
        <p:spPr>
          <a:xfrm>
            <a:off x="1829038" y="9199078"/>
            <a:ext cx="13533762" cy="2092800"/>
          </a:xfrm>
          <a:prstGeom prst="rect">
            <a:avLst/>
          </a:prstGeom>
        </p:spPr>
        <p:txBody>
          <a:bodyPr/>
          <a:lstStyle>
            <a:lvl1pPr lvl="0" rtl="0">
              <a:spcBef>
                <a:spcPts val="0"/>
              </a:spcBef>
              <a:buClr>
                <a:srgbClr val="FFFFFF"/>
              </a:buClr>
              <a:buNone/>
              <a:defRPr>
                <a:solidFill>
                  <a:srgbClr val="FFFFFF"/>
                </a:solidFill>
              </a:defRPr>
            </a:lvl1pPr>
            <a:lvl2pPr lvl="1" rtl="0">
              <a:spcBef>
                <a:spcPts val="0"/>
              </a:spcBef>
              <a:buClr>
                <a:srgbClr val="FFFFFF"/>
              </a:buClr>
              <a:buSzPct val="100000"/>
              <a:buNone/>
              <a:defRPr sz="8000">
                <a:solidFill>
                  <a:srgbClr val="FFFFFF"/>
                </a:solidFill>
              </a:defRPr>
            </a:lvl2pPr>
            <a:lvl3pPr lvl="2" rtl="0">
              <a:spcBef>
                <a:spcPts val="0"/>
              </a:spcBef>
              <a:buClr>
                <a:srgbClr val="FFFFFF"/>
              </a:buClr>
              <a:buSzPct val="100000"/>
              <a:buNone/>
              <a:defRPr sz="8000">
                <a:solidFill>
                  <a:srgbClr val="FFFFFF"/>
                </a:solidFill>
              </a:defRPr>
            </a:lvl3pPr>
            <a:lvl4pPr lvl="3" rtl="0">
              <a:spcBef>
                <a:spcPts val="0"/>
              </a:spcBef>
              <a:buClr>
                <a:srgbClr val="FFFFFF"/>
              </a:buClr>
              <a:buSzPct val="100000"/>
              <a:buNone/>
              <a:defRPr sz="8000">
                <a:solidFill>
                  <a:srgbClr val="FFFFFF"/>
                </a:solidFill>
              </a:defRPr>
            </a:lvl4pPr>
            <a:lvl5pPr lvl="4" rtl="0">
              <a:spcBef>
                <a:spcPts val="0"/>
              </a:spcBef>
              <a:buClr>
                <a:srgbClr val="FFFFFF"/>
              </a:buClr>
              <a:buSzPct val="100000"/>
              <a:buNone/>
              <a:defRPr sz="8000">
                <a:solidFill>
                  <a:srgbClr val="FFFFFF"/>
                </a:solidFill>
              </a:defRPr>
            </a:lvl5pPr>
            <a:lvl6pPr lvl="5" rtl="0">
              <a:spcBef>
                <a:spcPts val="0"/>
              </a:spcBef>
              <a:buClr>
                <a:srgbClr val="FFFFFF"/>
              </a:buClr>
              <a:buSzPct val="100000"/>
              <a:buNone/>
              <a:defRPr sz="8000">
                <a:solidFill>
                  <a:srgbClr val="FFFFFF"/>
                </a:solidFill>
              </a:defRPr>
            </a:lvl6pPr>
            <a:lvl7pPr lvl="6" rtl="0">
              <a:spcBef>
                <a:spcPts val="0"/>
              </a:spcBef>
              <a:buClr>
                <a:srgbClr val="FFFFFF"/>
              </a:buClr>
              <a:buSzPct val="100000"/>
              <a:buNone/>
              <a:defRPr sz="8000">
                <a:solidFill>
                  <a:srgbClr val="FFFFFF"/>
                </a:solidFill>
              </a:defRPr>
            </a:lvl7pPr>
            <a:lvl8pPr lvl="7" rtl="0">
              <a:spcBef>
                <a:spcPts val="0"/>
              </a:spcBef>
              <a:buClr>
                <a:srgbClr val="FFFFFF"/>
              </a:buClr>
              <a:buSzPct val="100000"/>
              <a:buNone/>
              <a:defRPr sz="8000">
                <a:solidFill>
                  <a:srgbClr val="FFFFFF"/>
                </a:solidFill>
              </a:defRPr>
            </a:lvl8pPr>
            <a:lvl9pPr lvl="8" rtl="0">
              <a:spcBef>
                <a:spcPts val="0"/>
              </a:spcBef>
              <a:buClr>
                <a:srgbClr val="FFFFFF"/>
              </a:buClr>
              <a:buSzPct val="100000"/>
              <a:buNone/>
              <a:defRPr sz="8000">
                <a:solidFill>
                  <a:srgbClr val="FFFFFF"/>
                </a:solidFill>
              </a:defRPr>
            </a:lvl9pPr>
          </a:lstStyle>
          <a:p>
            <a:endParaRPr/>
          </a:p>
        </p:txBody>
      </p:sp>
    </p:spTree>
    <p:extLst>
      <p:ext uri="{BB962C8B-B14F-4D97-AF65-F5344CB8AC3E}">
        <p14:creationId xmlns:p14="http://schemas.microsoft.com/office/powerpoint/2010/main" val="1725138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66"/>
        <p:cNvGrpSpPr/>
        <p:nvPr/>
      </p:nvGrpSpPr>
      <p:grpSpPr>
        <a:xfrm>
          <a:off x="0" y="0"/>
          <a:ext cx="0" cy="0"/>
          <a:chOff x="0" y="0"/>
          <a:chExt cx="0" cy="0"/>
        </a:xfrm>
      </p:grpSpPr>
      <p:grpSp>
        <p:nvGrpSpPr>
          <p:cNvPr id="5" name="Shape 67"/>
          <p:cNvGrpSpPr>
            <a:grpSpLocks/>
          </p:cNvGrpSpPr>
          <p:nvPr/>
        </p:nvGrpSpPr>
        <p:grpSpPr bwMode="auto">
          <a:xfrm>
            <a:off x="16461343" y="7082370"/>
            <a:ext cx="7925832" cy="7696200"/>
            <a:chOff x="6172200" y="2656117"/>
            <a:chExt cx="2971754" cy="2886150"/>
          </a:xfrm>
        </p:grpSpPr>
        <p:sp>
          <p:nvSpPr>
            <p:cNvPr id="6" name="Shape 68"/>
            <p:cNvSpPr>
              <a:spLocks noChangeArrowheads="1"/>
            </p:cNvSpPr>
            <p:nvPr/>
          </p:nvSpPr>
          <p:spPr bwMode="auto">
            <a:xfrm rot="9208626" flipH="1">
              <a:off x="6705592" y="4110305"/>
              <a:ext cx="484181" cy="1203356"/>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7" name="Shape 69"/>
            <p:cNvSpPr>
              <a:spLocks noChangeArrowheads="1"/>
            </p:cNvSpPr>
            <p:nvPr/>
          </p:nvSpPr>
          <p:spPr bwMode="auto">
            <a:xfrm rot="9208633" flipH="1">
              <a:off x="7804125" y="3278433"/>
              <a:ext cx="877874" cy="2182869"/>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8" name="Shape 70"/>
            <p:cNvSpPr>
              <a:spLocks noChangeArrowheads="1"/>
            </p:cNvSpPr>
            <p:nvPr/>
          </p:nvSpPr>
          <p:spPr bwMode="auto">
            <a:xfrm rot="9208606" flipH="1">
              <a:off x="7481868" y="4276996"/>
              <a:ext cx="407981" cy="1016026"/>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9" name="Shape 71"/>
            <p:cNvSpPr>
              <a:spLocks noChangeArrowheads="1"/>
            </p:cNvSpPr>
            <p:nvPr/>
          </p:nvSpPr>
          <p:spPr bwMode="auto">
            <a:xfrm rot="9208678" flipH="1">
              <a:off x="6288086" y="4658006"/>
              <a:ext cx="228596" cy="569928"/>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0" name="Shape 72"/>
            <p:cNvSpPr>
              <a:spLocks/>
            </p:cNvSpPr>
            <p:nvPr/>
          </p:nvSpPr>
          <p:spPr bwMode="auto">
            <a:xfrm>
              <a:off x="8289270" y="2656117"/>
              <a:ext cx="854684" cy="1928863"/>
            </a:xfrm>
            <a:custGeom>
              <a:avLst/>
              <a:gdLst>
                <a:gd name="T0" fmla="*/ 2147483646 w 37596"/>
                <a:gd name="T1" fmla="*/ 0 h 84860"/>
                <a:gd name="T2" fmla="*/ 0 w 37596"/>
                <a:gd name="T3" fmla="*/ 2147483646 h 84860"/>
                <a:gd name="T4" fmla="*/ 2147483646 w 37596"/>
                <a:gd name="T5" fmla="*/ 2147483646 h 84860"/>
                <a:gd name="T6" fmla="*/ 2147483646 w 37596"/>
                <a:gd name="T7" fmla="*/ 214748364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3796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en-US" sz="4800">
                <a:solidFill>
                  <a:prstClr val="black"/>
                </a:solidFill>
                <a:latin typeface="Arial" charset="0"/>
                <a:ea typeface="ヒラギノ角ゴ Pro W3" charset="-128"/>
              </a:endParaRPr>
            </a:p>
          </p:txBody>
        </p:sp>
      </p:grpSp>
      <p:grpSp>
        <p:nvGrpSpPr>
          <p:cNvPr id="11" name="Shape 73"/>
          <p:cNvGrpSpPr>
            <a:grpSpLocks/>
          </p:cNvGrpSpPr>
          <p:nvPr/>
        </p:nvGrpSpPr>
        <p:grpSpPr bwMode="auto">
          <a:xfrm>
            <a:off x="3" y="-609599"/>
            <a:ext cx="5770785" cy="3594102"/>
            <a:chOff x="-32" y="-215963"/>
            <a:chExt cx="2163561" cy="1347300"/>
          </a:xfrm>
        </p:grpSpPr>
        <p:sp>
          <p:nvSpPr>
            <p:cNvPr id="12" name="Shape 74"/>
            <p:cNvSpPr>
              <a:spLocks noChangeArrowheads="1"/>
            </p:cNvSpPr>
            <p:nvPr/>
          </p:nvSpPr>
          <p:spPr bwMode="auto">
            <a:xfrm rot="20008592" flipH="1">
              <a:off x="1361916" y="-63618"/>
              <a:ext cx="204769" cy="510990"/>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3" name="Shape 75"/>
            <p:cNvSpPr>
              <a:spLocks noChangeArrowheads="1"/>
            </p:cNvSpPr>
            <p:nvPr/>
          </p:nvSpPr>
          <p:spPr bwMode="auto">
            <a:xfrm rot="20008629" flipH="1">
              <a:off x="239659" y="-150900"/>
              <a:ext cx="434934" cy="1079110"/>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4" name="Shape 76"/>
            <p:cNvSpPr>
              <a:spLocks noChangeArrowheads="1"/>
            </p:cNvSpPr>
            <p:nvPr/>
          </p:nvSpPr>
          <p:spPr bwMode="auto">
            <a:xfrm rot="20008661" flipH="1">
              <a:off x="892060" y="-169943"/>
              <a:ext cx="504778" cy="1255258"/>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5" name="Shape 77"/>
            <p:cNvSpPr>
              <a:spLocks noChangeArrowheads="1"/>
            </p:cNvSpPr>
            <p:nvPr/>
          </p:nvSpPr>
          <p:spPr bwMode="auto">
            <a:xfrm rot="20008678" flipH="1">
              <a:off x="1819073" y="-76314"/>
              <a:ext cx="228579" cy="571293"/>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170" eaLnBrk="1" hangingPunct="1">
                <a:defRPr/>
              </a:pPr>
              <a:endParaRPr lang="en-US" altLang="en-US" sz="4800">
                <a:solidFill>
                  <a:prstClr val="black"/>
                </a:solidFill>
              </a:endParaRPr>
            </a:p>
          </p:txBody>
        </p:sp>
        <p:sp>
          <p:nvSpPr>
            <p:cNvPr id="16" name="Shape 78"/>
            <p:cNvSpPr>
              <a:spLocks/>
            </p:cNvSpPr>
            <p:nvPr/>
          </p:nvSpPr>
          <p:spPr bwMode="auto">
            <a:xfrm rot="10800000">
              <a:off x="-32" y="71001"/>
              <a:ext cx="380335" cy="857914"/>
            </a:xfrm>
            <a:custGeom>
              <a:avLst/>
              <a:gdLst>
                <a:gd name="T0" fmla="*/ 199691181 w 37596"/>
                <a:gd name="T1" fmla="*/ 0 h 84860"/>
                <a:gd name="T2" fmla="*/ 0 w 37596"/>
                <a:gd name="T3" fmla="*/ 95374742 h 84860"/>
                <a:gd name="T4" fmla="*/ 393767828 w 37596"/>
                <a:gd name="T5" fmla="*/ 886473842 h 84860"/>
                <a:gd name="T6" fmla="*/ 393767828 w 37596"/>
                <a:gd name="T7" fmla="*/ 389939858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4BB5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70"/>
              <a:endParaRPr lang="en-US" sz="4800">
                <a:solidFill>
                  <a:prstClr val="black"/>
                </a:solidFill>
                <a:latin typeface="Arial" charset="0"/>
                <a:ea typeface="ヒラギノ角ゴ Pro W3" charset="-128"/>
              </a:endParaRPr>
            </a:p>
          </p:txBody>
        </p:sp>
      </p:grpSp>
      <p:sp>
        <p:nvSpPr>
          <p:cNvPr id="79" name="Shape 79"/>
          <p:cNvSpPr txBox="1">
            <a:spLocks noGrp="1"/>
          </p:cNvSpPr>
          <p:nvPr>
            <p:ph type="title"/>
          </p:nvPr>
        </p:nvSpPr>
        <p:spPr>
          <a:xfrm>
            <a:off x="2750824" y="3065934"/>
            <a:ext cx="15362800" cy="1815200"/>
          </a:xfrm>
          <a:prstGeom prst="rect">
            <a:avLst/>
          </a:prstGeom>
        </p:spPr>
        <p:txBody>
          <a:bodyPr lIns="243812" tIns="243812" rIns="243812" bIns="243812" anchor="b"/>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0" name="Shape 80"/>
          <p:cNvSpPr txBox="1">
            <a:spLocks noGrp="1"/>
          </p:cNvSpPr>
          <p:nvPr>
            <p:ph type="body" idx="1"/>
          </p:nvPr>
        </p:nvSpPr>
        <p:spPr>
          <a:xfrm>
            <a:off x="2750824" y="4962334"/>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81" name="Shape 81"/>
          <p:cNvSpPr txBox="1">
            <a:spLocks noGrp="1"/>
          </p:cNvSpPr>
          <p:nvPr>
            <p:ph type="body" idx="2"/>
          </p:nvPr>
        </p:nvSpPr>
        <p:spPr>
          <a:xfrm>
            <a:off x="10656779" y="4962334"/>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Tree>
    <p:extLst>
      <p:ext uri="{BB962C8B-B14F-4D97-AF65-F5344CB8AC3E}">
        <p14:creationId xmlns:p14="http://schemas.microsoft.com/office/powerpoint/2010/main" val="14644157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Welcome Messag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9781570" y="1585467"/>
            <a:ext cx="4824036" cy="4824038"/>
          </a:xfrm>
          <a:prstGeom prst="ellipse">
            <a:avLst/>
          </a:prstGeom>
        </p:spPr>
        <p:txBody>
          <a:bodyPr rtlCol="0">
            <a:noAutofit/>
          </a:bodyPr>
          <a:lstStyle/>
          <a:p>
            <a:pPr lvl="0"/>
            <a:r>
              <a:rPr lang="en-US" noProof="0"/>
              <a:t>Drag picture to placeholder or click icon to add</a:t>
            </a:r>
            <a:endParaRPr lang="en-US" noProof="0" dirty="0"/>
          </a:p>
        </p:txBody>
      </p:sp>
      <p:sp>
        <p:nvSpPr>
          <p:cNvPr id="7" name="Title 1"/>
          <p:cNvSpPr>
            <a:spLocks noGrp="1"/>
          </p:cNvSpPr>
          <p:nvPr>
            <p:ph type="ctrTitle"/>
          </p:nvPr>
        </p:nvSpPr>
        <p:spPr>
          <a:xfrm>
            <a:off x="4759091" y="6809613"/>
            <a:ext cx="14868998" cy="1190422"/>
          </a:xfrm>
        </p:spPr>
        <p:txBody>
          <a:bodyPr>
            <a:noAutofit/>
          </a:bodyPr>
          <a:lstStyle/>
          <a:p>
            <a:endParaRPr lang="en-US" dirty="0"/>
          </a:p>
        </p:txBody>
      </p:sp>
      <p:sp>
        <p:nvSpPr>
          <p:cNvPr id="9" name="Subtitle 2"/>
          <p:cNvSpPr>
            <a:spLocks noGrp="1"/>
          </p:cNvSpPr>
          <p:nvPr>
            <p:ph type="subTitle" idx="1"/>
          </p:nvPr>
        </p:nvSpPr>
        <p:spPr>
          <a:xfrm>
            <a:off x="3658076" y="8638230"/>
            <a:ext cx="17071023" cy="2790560"/>
          </a:xfrm>
        </p:spPr>
        <p:txBody>
          <a:bodyPr>
            <a:noAutofit/>
          </a:bodyPr>
          <a:lstStyle/>
          <a:p>
            <a:endParaRPr lang="en-US" dirty="0"/>
          </a:p>
        </p:txBody>
      </p:sp>
      <p:sp>
        <p:nvSpPr>
          <p:cNvPr id="5" name="Slide Number Placeholder 5"/>
          <p:cNvSpPr>
            <a:spLocks noGrp="1"/>
          </p:cNvSpPr>
          <p:nvPr>
            <p:ph type="sldNum" sz="quarter" idx="14"/>
          </p:nvPr>
        </p:nvSpPr>
        <p:spPr/>
        <p:txBody>
          <a:bodyPr/>
          <a:lstStyle>
            <a:lvl1pPr>
              <a:defRPr/>
            </a:lvl1pPr>
          </a:lstStyle>
          <a:p>
            <a:pPr>
              <a:defRPr/>
            </a:pPr>
            <a:fld id="{EFAA7F96-8EFF-594B-8E42-1FF8EA5508A9}" type="slidenum">
              <a:rPr lang="en-US" altLang="en-US"/>
              <a:pPr>
                <a:defRPr/>
              </a:pPr>
              <a:t>‹#›</a:t>
            </a:fld>
            <a:endParaRPr lang="en-US" altLang="en-US"/>
          </a:p>
        </p:txBody>
      </p:sp>
    </p:spTree>
    <p:extLst>
      <p:ext uri="{BB962C8B-B14F-4D97-AF65-F5344CB8AC3E}">
        <p14:creationId xmlns:p14="http://schemas.microsoft.com/office/powerpoint/2010/main" val="672032919"/>
      </p:ext>
    </p:extLst>
  </p:cSld>
  <p:clrMapOvr>
    <a:masterClrMapping/>
  </p:clrMapOvr>
  <p:transition spd="med">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2" name="Rectangle 13"/>
          <p:cNvSpPr>
            <a:spLocks noGrp="1"/>
          </p:cNvSpPr>
          <p:nvPr>
            <p:ph type="sldNum" sz="quarter" idx="10"/>
          </p:nvPr>
        </p:nvSpPr>
        <p:spPr>
          <a:xfrm>
            <a:off x="22909552" y="402169"/>
            <a:ext cx="825605" cy="677334"/>
          </a:xfrm>
        </p:spPr>
        <p:txBody>
          <a:bodyPr/>
          <a:lstStyle>
            <a:lvl1pPr>
              <a:defRPr/>
            </a:lvl1pPr>
          </a:lstStyle>
          <a:p>
            <a:pPr>
              <a:defRPr/>
            </a:pPr>
            <a:fld id="{96374A26-4570-A44A-9F7C-EC57022DFB0D}" type="slidenum">
              <a:rPr lang="es-ES" altLang="en-US"/>
              <a:pPr>
                <a:defRPr/>
              </a:pPr>
              <a:t>‹#›</a:t>
            </a:fld>
            <a:endParaRPr lang="es-ES" altLang="en-US"/>
          </a:p>
        </p:txBody>
      </p:sp>
    </p:spTree>
    <p:extLst>
      <p:ext uri="{BB962C8B-B14F-4D97-AF65-F5344CB8AC3E}">
        <p14:creationId xmlns:p14="http://schemas.microsoft.com/office/powerpoint/2010/main" val="639806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Phone 6 White">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10102691" y="4239458"/>
            <a:ext cx="4181656" cy="7333648"/>
          </a:xfrm>
        </p:spPr>
        <p:txBody>
          <a:bodyPr rtlCol="0">
            <a:normAutofit/>
          </a:bodyPr>
          <a:lstStyle>
            <a:lvl1pPr>
              <a:defRPr sz="2800"/>
            </a:lvl1pPr>
          </a:lstStyle>
          <a:p>
            <a:pPr lvl="0"/>
            <a:endParaRPr lang="en-US" noProof="0" dirty="0"/>
          </a:p>
        </p:txBody>
      </p:sp>
      <p:sp>
        <p:nvSpPr>
          <p:cNvPr id="3" name="Slide Number Placeholder 5"/>
          <p:cNvSpPr>
            <a:spLocks noGrp="1"/>
          </p:cNvSpPr>
          <p:nvPr>
            <p:ph type="sldNum" sz="quarter" idx="15"/>
          </p:nvPr>
        </p:nvSpPr>
        <p:spPr/>
        <p:txBody>
          <a:bodyPr/>
          <a:lstStyle>
            <a:lvl1pPr>
              <a:defRPr/>
            </a:lvl1pPr>
          </a:lstStyle>
          <a:p>
            <a:pPr>
              <a:defRPr/>
            </a:pPr>
            <a:fld id="{98867FE2-01A1-A14C-81A0-FE8CE6D7DB54}" type="slidenum">
              <a:rPr lang="en-US" altLang="en-US"/>
              <a:pPr>
                <a:defRPr/>
              </a:pPr>
              <a:t>‹#›</a:t>
            </a:fld>
            <a:endParaRPr lang="en-US" altLang="en-US"/>
          </a:p>
        </p:txBody>
      </p:sp>
    </p:spTree>
    <p:extLst>
      <p:ext uri="{BB962C8B-B14F-4D97-AF65-F5344CB8AC3E}">
        <p14:creationId xmlns:p14="http://schemas.microsoft.com/office/powerpoint/2010/main" val="121948103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Pad Air">
    <p:spTree>
      <p:nvGrpSpPr>
        <p:cNvPr id="1" name=""/>
        <p:cNvGrpSpPr/>
        <p:nvPr/>
      </p:nvGrpSpPr>
      <p:grpSpPr>
        <a:xfrm>
          <a:off x="0" y="0"/>
          <a:ext cx="0" cy="0"/>
          <a:chOff x="0" y="0"/>
          <a:chExt cx="0" cy="0"/>
        </a:xfrm>
      </p:grpSpPr>
      <p:sp>
        <p:nvSpPr>
          <p:cNvPr id="5" name="Picture Placeholder 12"/>
          <p:cNvSpPr>
            <a:spLocks noGrp="1"/>
          </p:cNvSpPr>
          <p:nvPr>
            <p:ph type="pic" sz="quarter" idx="14"/>
          </p:nvPr>
        </p:nvSpPr>
        <p:spPr>
          <a:xfrm>
            <a:off x="8659448" y="4239457"/>
            <a:ext cx="6985290" cy="9729073"/>
          </a:xfrm>
        </p:spPr>
        <p:txBody>
          <a:bodyPr rtlCol="0">
            <a:normAutofit/>
          </a:bodyPr>
          <a:lstStyle>
            <a:lvl1pPr>
              <a:defRPr sz="2800"/>
            </a:lvl1pPr>
          </a:lstStyle>
          <a:p>
            <a:pPr lvl="0"/>
            <a:endParaRPr lang="en-US" noProof="0" dirty="0"/>
          </a:p>
        </p:txBody>
      </p:sp>
      <p:sp>
        <p:nvSpPr>
          <p:cNvPr id="3" name="Slide Number Placeholder 5"/>
          <p:cNvSpPr>
            <a:spLocks noGrp="1"/>
          </p:cNvSpPr>
          <p:nvPr>
            <p:ph type="sldNum" sz="quarter" idx="15"/>
          </p:nvPr>
        </p:nvSpPr>
        <p:spPr/>
        <p:txBody>
          <a:bodyPr/>
          <a:lstStyle>
            <a:lvl1pPr>
              <a:defRPr/>
            </a:lvl1pPr>
          </a:lstStyle>
          <a:p>
            <a:pPr>
              <a:defRPr/>
            </a:pPr>
            <a:fld id="{DDB32B49-FFBD-AA4C-992A-C36DF6C5676D}" type="slidenum">
              <a:rPr lang="en-US" altLang="en-US"/>
              <a:pPr>
                <a:defRPr/>
              </a:pPr>
              <a:t>‹#›</a:t>
            </a:fld>
            <a:endParaRPr lang="en-US" altLang="en-US"/>
          </a:p>
        </p:txBody>
      </p:sp>
    </p:spTree>
    <p:extLst>
      <p:ext uri="{BB962C8B-B14F-4D97-AF65-F5344CB8AC3E}">
        <p14:creationId xmlns:p14="http://schemas.microsoft.com/office/powerpoint/2010/main" val="211364397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cbook">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8216900" y="3779838"/>
            <a:ext cx="7918450" cy="4987925"/>
          </a:xfrm>
        </p:spPr>
        <p:txBody>
          <a:bodyPr rtlCol="0">
            <a:noAutofit/>
          </a:bodyPr>
          <a:lstStyle/>
          <a:p>
            <a:pPr lvl="0"/>
            <a:endParaRPr lang="en-US" noProof="0"/>
          </a:p>
        </p:txBody>
      </p:sp>
      <p:sp>
        <p:nvSpPr>
          <p:cNvPr id="3" name="Slide Number Placeholder 5"/>
          <p:cNvSpPr>
            <a:spLocks noGrp="1"/>
          </p:cNvSpPr>
          <p:nvPr>
            <p:ph type="sldNum" sz="quarter" idx="14"/>
          </p:nvPr>
        </p:nvSpPr>
        <p:spPr/>
        <p:txBody>
          <a:bodyPr/>
          <a:lstStyle>
            <a:lvl1pPr>
              <a:defRPr/>
            </a:lvl1pPr>
          </a:lstStyle>
          <a:p>
            <a:pPr>
              <a:defRPr/>
            </a:pPr>
            <a:fld id="{300C23BF-7D10-844E-AEAB-37788A20E3A6}" type="slidenum">
              <a:rPr lang="en-US" altLang="en-US"/>
              <a:pPr>
                <a:defRPr/>
              </a:pPr>
              <a:t>‹#›</a:t>
            </a:fld>
            <a:endParaRPr lang="en-US" altLang="en-US"/>
          </a:p>
        </p:txBody>
      </p:sp>
    </p:spTree>
    <p:extLst>
      <p:ext uri="{BB962C8B-B14F-4D97-AF65-F5344CB8AC3E}">
        <p14:creationId xmlns:p14="http://schemas.microsoft.com/office/powerpoint/2010/main" val="166518169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sktop">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8077200" y="3749677"/>
            <a:ext cx="7918450" cy="4378323"/>
          </a:xfrm>
        </p:spPr>
        <p:txBody>
          <a:bodyPr rtlCol="0">
            <a:noAutofit/>
          </a:bodyPr>
          <a:lstStyle/>
          <a:p>
            <a:pPr lvl="0"/>
            <a:endParaRPr lang="en-US" noProof="0"/>
          </a:p>
        </p:txBody>
      </p:sp>
      <p:sp>
        <p:nvSpPr>
          <p:cNvPr id="3" name="Slide Number Placeholder 5"/>
          <p:cNvSpPr>
            <a:spLocks noGrp="1"/>
          </p:cNvSpPr>
          <p:nvPr>
            <p:ph type="sldNum" sz="quarter" idx="14"/>
          </p:nvPr>
        </p:nvSpPr>
        <p:spPr/>
        <p:txBody>
          <a:bodyPr/>
          <a:lstStyle>
            <a:lvl1pPr>
              <a:defRPr/>
            </a:lvl1pPr>
          </a:lstStyle>
          <a:p>
            <a:pPr>
              <a:defRPr/>
            </a:pPr>
            <a:fld id="{F0EA6204-03D1-714A-97C6-C280658B38B9}" type="slidenum">
              <a:rPr lang="en-US" altLang="en-US"/>
              <a:pPr>
                <a:defRPr/>
              </a:pPr>
              <a:t>‹#›</a:t>
            </a:fld>
            <a:endParaRPr lang="en-US" altLang="en-US"/>
          </a:p>
        </p:txBody>
      </p:sp>
    </p:spTree>
    <p:extLst>
      <p:ext uri="{BB962C8B-B14F-4D97-AF65-F5344CB8AC3E}">
        <p14:creationId xmlns:p14="http://schemas.microsoft.com/office/powerpoint/2010/main" val="1606639061"/>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 Us">
    <p:spTree>
      <p:nvGrpSpPr>
        <p:cNvPr id="1" name=""/>
        <p:cNvGrpSpPr/>
        <p:nvPr/>
      </p:nvGrpSpPr>
      <p:grpSpPr>
        <a:xfrm>
          <a:off x="0" y="0"/>
          <a:ext cx="0" cy="0"/>
          <a:chOff x="0" y="0"/>
          <a:chExt cx="0" cy="0"/>
        </a:xfrm>
      </p:grpSpPr>
      <p:sp>
        <p:nvSpPr>
          <p:cNvPr id="4" name="Picture Placeholder 3"/>
          <p:cNvSpPr>
            <a:spLocks noGrp="1"/>
          </p:cNvSpPr>
          <p:nvPr>
            <p:ph type="pic" sz="quarter" idx="13"/>
          </p:nvPr>
        </p:nvSpPr>
        <p:spPr>
          <a:xfrm>
            <a:off x="-1" y="3318969"/>
            <a:ext cx="24387175" cy="5917778"/>
          </a:xfrm>
        </p:spPr>
        <p:txBody>
          <a:bodyPr rtlCol="0">
            <a:noAutofit/>
          </a:bodyPr>
          <a:lstStyle/>
          <a:p>
            <a:pPr lvl="0"/>
            <a:endParaRPr lang="en-US" noProof="0"/>
          </a:p>
        </p:txBody>
      </p:sp>
      <p:sp>
        <p:nvSpPr>
          <p:cNvPr id="3" name="Slide Number Placeholder 5"/>
          <p:cNvSpPr>
            <a:spLocks noGrp="1"/>
          </p:cNvSpPr>
          <p:nvPr>
            <p:ph type="sldNum" sz="quarter" idx="14"/>
          </p:nvPr>
        </p:nvSpPr>
        <p:spPr/>
        <p:txBody>
          <a:bodyPr/>
          <a:lstStyle>
            <a:lvl1pPr>
              <a:defRPr/>
            </a:lvl1pPr>
          </a:lstStyle>
          <a:p>
            <a:pPr>
              <a:defRPr/>
            </a:pPr>
            <a:fld id="{8310B21F-2B5B-7340-A2E5-B6D247D077C4}" type="slidenum">
              <a:rPr lang="en-US" altLang="en-US"/>
              <a:pPr>
                <a:defRPr/>
              </a:pPr>
              <a:t>‹#›</a:t>
            </a:fld>
            <a:endParaRPr lang="en-US" altLang="en-US"/>
          </a:p>
        </p:txBody>
      </p:sp>
    </p:spTree>
    <p:extLst>
      <p:ext uri="{BB962C8B-B14F-4D97-AF65-F5344CB8AC3E}">
        <p14:creationId xmlns:p14="http://schemas.microsoft.com/office/powerpoint/2010/main" val="190049292"/>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0" y="0"/>
            <a:ext cx="24387175" cy="13716000"/>
          </a:xfrm>
          <a:prstGeom prst="rect">
            <a:avLst/>
          </a:prstGeom>
          <a:solidFill>
            <a:srgbClr val="0D0D0D"/>
          </a:solidFill>
        </p:spPr>
        <p:txBody>
          <a:bodyPr>
            <a:normAutofit/>
          </a:bodyPr>
          <a:lstStyle>
            <a:lvl1pPr marL="0" indent="0" algn="ctr">
              <a:buNone/>
              <a:defRPr sz="3300">
                <a:solidFill>
                  <a:schemeClr val="bg1"/>
                </a:solidFill>
              </a:defRPr>
            </a:lvl1pPr>
          </a:lstStyle>
          <a:p>
            <a:pPr lvl="0"/>
            <a:endParaRPr lang="id-ID" noProof="0"/>
          </a:p>
        </p:txBody>
      </p:sp>
    </p:spTree>
    <p:extLst>
      <p:ext uri="{BB962C8B-B14F-4D97-AF65-F5344CB8AC3E}">
        <p14:creationId xmlns:p14="http://schemas.microsoft.com/office/powerpoint/2010/main" val="7669125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
        <p:nvSpPr>
          <p:cNvPr id="2" name="Rectangle 1"/>
          <p:cNvSpPr/>
          <p:nvPr userDrawn="1"/>
        </p:nvSpPr>
        <p:spPr>
          <a:xfrm>
            <a:off x="23060025" y="546100"/>
            <a:ext cx="923925" cy="736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anchor="ctr"/>
          <a:lstStyle/>
          <a:p>
            <a:pPr algn="ctr" eaLnBrk="1" fontAlgn="auto" hangingPunct="1">
              <a:spcBef>
                <a:spcPts val="0"/>
              </a:spcBef>
              <a:spcAft>
                <a:spcPts val="0"/>
              </a:spcAft>
              <a:defRPr/>
            </a:pPr>
            <a:endParaRPr lang="id-ID"/>
          </a:p>
        </p:txBody>
      </p:sp>
      <p:sp>
        <p:nvSpPr>
          <p:cNvPr id="3" name="Rectangle 2"/>
          <p:cNvSpPr/>
          <p:nvPr userDrawn="1"/>
        </p:nvSpPr>
        <p:spPr>
          <a:xfrm>
            <a:off x="23060025" y="1282700"/>
            <a:ext cx="923925" cy="920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anchor="ctr"/>
          <a:lstStyle/>
          <a:p>
            <a:pPr algn="ctr" eaLnBrk="1" fontAlgn="auto" hangingPunct="1">
              <a:spcBef>
                <a:spcPts val="0"/>
              </a:spcBef>
              <a:spcAft>
                <a:spcPts val="0"/>
              </a:spcAft>
              <a:defRPr/>
            </a:pPr>
            <a:endParaRPr lang="id-ID"/>
          </a:p>
        </p:txBody>
      </p:sp>
      <p:sp>
        <p:nvSpPr>
          <p:cNvPr id="4" name="TextBox 8"/>
          <p:cNvSpPr txBox="1">
            <a:spLocks noChangeArrowheads="1"/>
          </p:cNvSpPr>
          <p:nvPr userDrawn="1"/>
        </p:nvSpPr>
        <p:spPr bwMode="auto">
          <a:xfrm>
            <a:off x="23123525" y="609600"/>
            <a:ext cx="800100" cy="615950"/>
          </a:xfrm>
          <a:prstGeom prst="rect">
            <a:avLst/>
          </a:prstGeom>
          <a:noFill/>
          <a:ln>
            <a:noFill/>
          </a:ln>
          <a:extLst/>
        </p:spPr>
        <p:txBody>
          <a:bodyPr wrap="none" lIns="182889" tIns="91445" rIns="182889" bIns="91445">
            <a:spAutoFit/>
          </a:bodyPr>
          <a:lstStyle>
            <a:lvl1pPr eaLnBrk="0" hangingPunct="0">
              <a:defRPr sz="4300">
                <a:solidFill>
                  <a:schemeClr val="tx1"/>
                </a:solidFill>
                <a:latin typeface="Calibri" charset="0"/>
                <a:ea typeface="MS PGothic" charset="-128"/>
              </a:defRPr>
            </a:lvl1pPr>
            <a:lvl2pPr marL="742950" indent="-285750" eaLnBrk="0" hangingPunct="0">
              <a:defRPr sz="4300">
                <a:solidFill>
                  <a:schemeClr val="tx1"/>
                </a:solidFill>
                <a:latin typeface="Calibri" charset="0"/>
                <a:ea typeface="MS PGothic" charset="-128"/>
              </a:defRPr>
            </a:lvl2pPr>
            <a:lvl3pPr marL="1143000" indent="-228600" eaLnBrk="0" hangingPunct="0">
              <a:defRPr sz="4300">
                <a:solidFill>
                  <a:schemeClr val="tx1"/>
                </a:solidFill>
                <a:latin typeface="Calibri" charset="0"/>
                <a:ea typeface="MS PGothic" charset="-128"/>
              </a:defRPr>
            </a:lvl3pPr>
            <a:lvl4pPr marL="1600200" indent="-228600" eaLnBrk="0" hangingPunct="0">
              <a:defRPr sz="4300">
                <a:solidFill>
                  <a:schemeClr val="tx1"/>
                </a:solidFill>
                <a:latin typeface="Calibri" charset="0"/>
                <a:ea typeface="MS PGothic" charset="-128"/>
              </a:defRPr>
            </a:lvl4pPr>
            <a:lvl5pPr marL="2057400" indent="-228600" eaLnBrk="0" hangingPunct="0">
              <a:defRPr sz="4300">
                <a:solidFill>
                  <a:schemeClr val="tx1"/>
                </a:solidFill>
                <a:latin typeface="Calibri" charset="0"/>
                <a:ea typeface="MS PGothic" charset="-128"/>
              </a:defRPr>
            </a:lvl5pPr>
            <a:lvl6pPr marL="2514600" indent="-228600" defTabSz="1087438" eaLnBrk="0" fontAlgn="base" hangingPunct="0">
              <a:spcBef>
                <a:spcPct val="0"/>
              </a:spcBef>
              <a:spcAft>
                <a:spcPct val="0"/>
              </a:spcAft>
              <a:defRPr sz="4300">
                <a:solidFill>
                  <a:schemeClr val="tx1"/>
                </a:solidFill>
                <a:latin typeface="Calibri" charset="0"/>
                <a:ea typeface="MS PGothic" charset="-128"/>
              </a:defRPr>
            </a:lvl6pPr>
            <a:lvl7pPr marL="2971800" indent="-228600" defTabSz="1087438" eaLnBrk="0" fontAlgn="base" hangingPunct="0">
              <a:spcBef>
                <a:spcPct val="0"/>
              </a:spcBef>
              <a:spcAft>
                <a:spcPct val="0"/>
              </a:spcAft>
              <a:defRPr sz="4300">
                <a:solidFill>
                  <a:schemeClr val="tx1"/>
                </a:solidFill>
                <a:latin typeface="Calibri" charset="0"/>
                <a:ea typeface="MS PGothic" charset="-128"/>
              </a:defRPr>
            </a:lvl7pPr>
            <a:lvl8pPr marL="3429000" indent="-228600" defTabSz="1087438" eaLnBrk="0" fontAlgn="base" hangingPunct="0">
              <a:spcBef>
                <a:spcPct val="0"/>
              </a:spcBef>
              <a:spcAft>
                <a:spcPct val="0"/>
              </a:spcAft>
              <a:defRPr sz="4300">
                <a:solidFill>
                  <a:schemeClr val="tx1"/>
                </a:solidFill>
                <a:latin typeface="Calibri" charset="0"/>
                <a:ea typeface="MS PGothic" charset="-128"/>
              </a:defRPr>
            </a:lvl8pPr>
            <a:lvl9pPr marL="3886200" indent="-228600" defTabSz="1087438" eaLnBrk="0" fontAlgn="base" hangingPunct="0">
              <a:spcBef>
                <a:spcPct val="0"/>
              </a:spcBef>
              <a:spcAft>
                <a:spcPct val="0"/>
              </a:spcAft>
              <a:defRPr sz="4300">
                <a:solidFill>
                  <a:schemeClr val="tx1"/>
                </a:solidFill>
                <a:latin typeface="Calibri" charset="0"/>
                <a:ea typeface="MS PGothic" charset="-128"/>
              </a:defRPr>
            </a:lvl9pPr>
          </a:lstStyle>
          <a:p>
            <a:pPr algn="ctr" eaLnBrk="1" hangingPunct="1">
              <a:defRPr/>
            </a:pPr>
            <a:fld id="{A78559E8-03D2-3843-B9C1-F02E8EF64722}" type="slidenum">
              <a:rPr lang="id-ID" altLang="en-US" sz="2800" b="1" smtClean="0">
                <a:solidFill>
                  <a:schemeClr val="bg1"/>
                </a:solidFill>
              </a:rPr>
              <a:pPr algn="ctr" eaLnBrk="1" hangingPunct="1">
                <a:defRPr/>
              </a:pPr>
              <a:t>‹#›</a:t>
            </a:fld>
            <a:endParaRPr lang="id-ID" altLang="en-US" sz="2800">
              <a:solidFill>
                <a:schemeClr val="bg1"/>
              </a:solidFill>
            </a:endParaRPr>
          </a:p>
        </p:txBody>
      </p:sp>
    </p:spTree>
    <p:extLst>
      <p:ext uri="{BB962C8B-B14F-4D97-AF65-F5344CB8AC3E}">
        <p14:creationId xmlns:p14="http://schemas.microsoft.com/office/powerpoint/2010/main" val="9021467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219200" y="12712700"/>
            <a:ext cx="5691188" cy="730250"/>
          </a:xfrm>
          <a:prstGeom prst="rect">
            <a:avLst/>
          </a:prstGeom>
        </p:spPr>
        <p:txBody>
          <a:bodyPr lIns="217728" tIns="108864" rIns="217728" bIns="108864"/>
          <a:lstStyle>
            <a:lvl1pPr eaLnBrk="1" hangingPunct="1">
              <a:defRPr>
                <a:latin typeface="Calibri" pitchFamily="34" charset="0"/>
                <a:ea typeface="MS PGothic" pitchFamily="34" charset="-128"/>
                <a:cs typeface="+mn-cs"/>
              </a:defRPr>
            </a:lvl1pPr>
          </a:lstStyle>
          <a:p>
            <a:pPr>
              <a:defRPr/>
            </a:pPr>
            <a:fld id="{71485F2C-3D26-4490-B511-8F1166F7E4BD}" type="datetime1">
              <a:rPr lang="en-US"/>
              <a:pPr>
                <a:defRPr/>
              </a:pPr>
              <a:t>11/9/2018</a:t>
            </a:fld>
            <a:endParaRPr lang="en-US"/>
          </a:p>
        </p:txBody>
      </p:sp>
      <p:sp>
        <p:nvSpPr>
          <p:cNvPr id="5" name="Footer Placeholder 4"/>
          <p:cNvSpPr>
            <a:spLocks noGrp="1"/>
          </p:cNvSpPr>
          <p:nvPr>
            <p:ph type="ftr" sz="quarter" idx="11"/>
          </p:nvPr>
        </p:nvSpPr>
        <p:spPr>
          <a:xfrm>
            <a:off x="8332788" y="12712700"/>
            <a:ext cx="7721600" cy="730250"/>
          </a:xfrm>
          <a:prstGeom prst="rect">
            <a:avLst/>
          </a:prstGeom>
        </p:spPr>
        <p:txBody>
          <a:bodyPr lIns="217728" tIns="108864" rIns="217728" bIns="108864"/>
          <a:lstStyle>
            <a:lvl1pPr eaLnBrk="1" hangingPunct="1">
              <a:defRPr>
                <a:latin typeface="Calibri" pitchFamily="34" charset="0"/>
                <a:ea typeface="MS PGothic" pitchFamily="34" charset="-128"/>
                <a:cs typeface="+mn-cs"/>
              </a:defRPr>
            </a:lvl1pPr>
          </a:lstStyle>
          <a:p>
            <a:pPr>
              <a:defRPr/>
            </a:pPr>
            <a:endParaRPr lang="en-US"/>
          </a:p>
        </p:txBody>
      </p:sp>
      <p:sp>
        <p:nvSpPr>
          <p:cNvPr id="6" name="Slide Number Placeholder 5"/>
          <p:cNvSpPr>
            <a:spLocks noGrp="1"/>
          </p:cNvSpPr>
          <p:nvPr>
            <p:ph type="sldNum" sz="quarter" idx="12"/>
          </p:nvPr>
        </p:nvSpPr>
        <p:spPr>
          <a:xfrm>
            <a:off x="22909213" y="403225"/>
            <a:ext cx="825500" cy="677863"/>
          </a:xfrm>
        </p:spPr>
        <p:txBody>
          <a:bodyPr/>
          <a:lstStyle>
            <a:lvl1pPr>
              <a:defRPr/>
            </a:lvl1pPr>
          </a:lstStyle>
          <a:p>
            <a:pPr>
              <a:defRPr/>
            </a:pPr>
            <a:fld id="{192ACB02-FCBC-E248-BD6C-1AA4128D4CA1}" type="slidenum">
              <a:rPr lang="en-US" altLang="en-US"/>
              <a:pPr>
                <a:defRPr/>
              </a:pPr>
              <a:t>‹#›</a:t>
            </a:fld>
            <a:endParaRPr lang="en-US" altLang="en-US"/>
          </a:p>
        </p:txBody>
      </p:sp>
    </p:spTree>
    <p:extLst>
      <p:ext uri="{BB962C8B-B14F-4D97-AF65-F5344CB8AC3E}">
        <p14:creationId xmlns:p14="http://schemas.microsoft.com/office/powerpoint/2010/main" val="2111659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grpSp>
        <p:nvGrpSpPr>
          <p:cNvPr id="4" name="Group 11"/>
          <p:cNvGrpSpPr>
            <a:grpSpLocks/>
          </p:cNvGrpSpPr>
          <p:nvPr userDrawn="1"/>
        </p:nvGrpSpPr>
        <p:grpSpPr bwMode="auto">
          <a:xfrm>
            <a:off x="0" y="13463588"/>
            <a:ext cx="24387175" cy="252412"/>
            <a:chOff x="0" y="2573904"/>
            <a:chExt cx="8767278" cy="44695"/>
          </a:xfrm>
        </p:grpSpPr>
        <p:grpSp>
          <p:nvGrpSpPr>
            <p:cNvPr id="5" name="Group 43"/>
            <p:cNvGrpSpPr>
              <a:grpSpLocks/>
            </p:cNvGrpSpPr>
            <p:nvPr/>
          </p:nvGrpSpPr>
          <p:grpSpPr bwMode="auto">
            <a:xfrm>
              <a:off x="0" y="2573904"/>
              <a:ext cx="3752432" cy="44695"/>
              <a:chOff x="0" y="2573904"/>
              <a:chExt cx="3752432" cy="44695"/>
            </a:xfrm>
          </p:grpSpPr>
          <p:sp>
            <p:nvSpPr>
              <p:cNvPr id="11" name="Rectangle 10"/>
              <p:cNvSpPr/>
              <p:nvPr/>
            </p:nvSpPr>
            <p:spPr>
              <a:xfrm>
                <a:off x="0" y="2573904"/>
                <a:ext cx="1262415" cy="446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2" name="Rectangle 11"/>
              <p:cNvSpPr/>
              <p:nvPr/>
            </p:nvSpPr>
            <p:spPr>
              <a:xfrm>
                <a:off x="1262415" y="2573904"/>
                <a:ext cx="1262986" cy="44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3" name="Rectangle 12"/>
              <p:cNvSpPr/>
              <p:nvPr/>
            </p:nvSpPr>
            <p:spPr>
              <a:xfrm>
                <a:off x="2490017" y="2573904"/>
                <a:ext cx="1262415" cy="446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grpSp>
          <p:nvGrpSpPr>
            <p:cNvPr id="6" name="Group 44"/>
            <p:cNvGrpSpPr>
              <a:grpSpLocks/>
            </p:cNvGrpSpPr>
            <p:nvPr/>
          </p:nvGrpSpPr>
          <p:grpSpPr bwMode="auto">
            <a:xfrm>
              <a:off x="3752432" y="2573904"/>
              <a:ext cx="5014846" cy="44695"/>
              <a:chOff x="97" y="2573904"/>
              <a:chExt cx="5014846" cy="44695"/>
            </a:xfrm>
          </p:grpSpPr>
          <p:sp>
            <p:nvSpPr>
              <p:cNvPr id="7" name="Rectangle 6"/>
              <p:cNvSpPr/>
              <p:nvPr/>
            </p:nvSpPr>
            <p:spPr>
              <a:xfrm>
                <a:off x="97" y="2573904"/>
                <a:ext cx="1262415" cy="44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Rectangle 7"/>
              <p:cNvSpPr/>
              <p:nvPr/>
            </p:nvSpPr>
            <p:spPr>
              <a:xfrm>
                <a:off x="1262512" y="2573904"/>
                <a:ext cx="1262986" cy="446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9" name="Rectangle 8"/>
              <p:cNvSpPr/>
              <p:nvPr/>
            </p:nvSpPr>
            <p:spPr>
              <a:xfrm>
                <a:off x="2489542" y="2573904"/>
                <a:ext cx="1262986" cy="4469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10" name="Rectangle 9"/>
              <p:cNvSpPr/>
              <p:nvPr/>
            </p:nvSpPr>
            <p:spPr>
              <a:xfrm>
                <a:off x="3752528" y="2573904"/>
                <a:ext cx="1262415" cy="446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grpSp>
      <p:sp>
        <p:nvSpPr>
          <p:cNvPr id="14" name="Flowchart: Off-page Connector 21"/>
          <p:cNvSpPr/>
          <p:nvPr userDrawn="1"/>
        </p:nvSpPr>
        <p:spPr>
          <a:xfrm>
            <a:off x="22994938" y="635000"/>
            <a:ext cx="768350" cy="628650"/>
          </a:xfrm>
          <a:prstGeom prst="flowChartOffpageConnector">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43852" tIns="121926" rIns="243852" bIns="121926" anchor="ctr"/>
          <a:lstStyle/>
          <a:p>
            <a:pPr algn="ctr" eaLnBrk="1" hangingPunct="1">
              <a:defRPr/>
            </a:pPr>
            <a:endParaRPr lang="en-US" dirty="0"/>
          </a:p>
        </p:txBody>
      </p:sp>
      <p:sp>
        <p:nvSpPr>
          <p:cNvPr id="2" name="Title 1"/>
          <p:cNvSpPr>
            <a:spLocks noGrp="1"/>
          </p:cNvSpPr>
          <p:nvPr>
            <p:ph type="title"/>
          </p:nvPr>
        </p:nvSpPr>
        <p:spPr>
          <a:xfrm>
            <a:off x="2053435" y="713256"/>
            <a:ext cx="15038758" cy="942731"/>
          </a:xfrm>
          <a:prstGeom prst="rect">
            <a:avLst/>
          </a:prstGeom>
        </p:spPr>
        <p:txBody>
          <a:bodyPr wrap="none" lIns="0" tIns="0" rIns="0" bIns="0">
            <a:noAutofit/>
          </a:bodyPr>
          <a:lstStyle>
            <a:lvl1pPr algn="l">
              <a:defRPr sz="6400" b="1" baseline="0">
                <a:solidFill>
                  <a:schemeClr val="tx1">
                    <a:lumMod val="85000"/>
                    <a:lumOff val="15000"/>
                  </a:schemeClr>
                </a:solidFill>
              </a:defRPr>
            </a:lvl1pPr>
          </a:lstStyle>
          <a:p>
            <a:r>
              <a:rPr lang="en-US"/>
              <a:t>Click to edit Master title style</a:t>
            </a:r>
            <a:endParaRPr lang="en-US" dirty="0"/>
          </a:p>
        </p:txBody>
      </p:sp>
      <p:sp>
        <p:nvSpPr>
          <p:cNvPr id="15" name="Text Placeholder 3"/>
          <p:cNvSpPr>
            <a:spLocks noGrp="1"/>
          </p:cNvSpPr>
          <p:nvPr>
            <p:ph type="body" sz="half" idx="2"/>
          </p:nvPr>
        </p:nvSpPr>
        <p:spPr>
          <a:xfrm>
            <a:off x="2053435" y="1651899"/>
            <a:ext cx="10974229" cy="535323"/>
          </a:xfrm>
          <a:prstGeom prst="rect">
            <a:avLst/>
          </a:prstGeom>
        </p:spPr>
        <p:txBody>
          <a:bodyPr wrap="none" lIns="0" tIns="0" rIns="0" bIns="0" anchor="ctr">
            <a:noAutofit/>
          </a:bodyPr>
          <a:lstStyle>
            <a:lvl1pPr marL="0" indent="0" algn="l">
              <a:buNone/>
              <a:defRPr sz="3700" b="1" baseline="0">
                <a:solidFill>
                  <a:schemeClr val="bg1">
                    <a:lumMod val="75000"/>
                  </a:schemeClr>
                </a:solidFill>
              </a:defRPr>
            </a:lvl1pPr>
            <a:lvl2pPr marL="1219261" indent="0">
              <a:buNone/>
              <a:defRPr sz="3200"/>
            </a:lvl2pPr>
            <a:lvl3pPr marL="2438522" indent="0">
              <a:buNone/>
              <a:defRPr sz="2700"/>
            </a:lvl3pPr>
            <a:lvl4pPr marL="3657783" indent="0">
              <a:buNone/>
              <a:defRPr sz="2400"/>
            </a:lvl4pPr>
            <a:lvl5pPr marL="4877044" indent="0">
              <a:buNone/>
              <a:defRPr sz="2400"/>
            </a:lvl5pPr>
            <a:lvl6pPr marL="6096305" indent="0">
              <a:buNone/>
              <a:defRPr sz="2400"/>
            </a:lvl6pPr>
            <a:lvl7pPr marL="7315566" indent="0">
              <a:buNone/>
              <a:defRPr sz="2400"/>
            </a:lvl7pPr>
            <a:lvl8pPr marL="8534827" indent="0">
              <a:buNone/>
              <a:defRPr sz="2400"/>
            </a:lvl8pPr>
            <a:lvl9pPr marL="9754088" indent="0">
              <a:buNone/>
              <a:defRPr sz="2400"/>
            </a:lvl9pPr>
          </a:lstStyle>
          <a:p>
            <a:pPr lvl="0"/>
            <a:r>
              <a:rPr lang="en-US"/>
              <a:t>Click to edit Master text styles</a:t>
            </a:r>
          </a:p>
        </p:txBody>
      </p:sp>
      <p:sp>
        <p:nvSpPr>
          <p:cNvPr id="16" name="Slide Number Placeholder 4"/>
          <p:cNvSpPr>
            <a:spLocks noGrp="1"/>
          </p:cNvSpPr>
          <p:nvPr>
            <p:ph type="sldNum" sz="quarter" idx="10"/>
          </p:nvPr>
        </p:nvSpPr>
        <p:spPr>
          <a:xfrm>
            <a:off x="22782213" y="501650"/>
            <a:ext cx="1220787" cy="784225"/>
          </a:xfrm>
        </p:spPr>
        <p:txBody>
          <a:bodyPr/>
          <a:lstStyle>
            <a:lvl1pPr>
              <a:defRPr sz="2700" b="1"/>
            </a:lvl1pPr>
          </a:lstStyle>
          <a:p>
            <a:pPr>
              <a:defRPr/>
            </a:pPr>
            <a:fld id="{F59D822D-B718-924C-B1B6-302034D1BEAD}" type="slidenum">
              <a:rPr lang="en-US" altLang="en-US"/>
              <a:pPr>
                <a:defRPr/>
              </a:pPr>
              <a:t>‹#›</a:t>
            </a:fld>
            <a:endParaRPr lang="en-US" altLang="en-US"/>
          </a:p>
        </p:txBody>
      </p:sp>
    </p:spTree>
    <p:extLst>
      <p:ext uri="{BB962C8B-B14F-4D97-AF65-F5344CB8AC3E}">
        <p14:creationId xmlns:p14="http://schemas.microsoft.com/office/powerpoint/2010/main" val="1105205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9781570" y="1585465"/>
            <a:ext cx="4824036" cy="4824038"/>
          </a:xfrm>
          <a:prstGeom prst="ellipse">
            <a:avLst/>
          </a:prstGeom>
        </p:spPr>
        <p:txBody>
          <a:bodyPr rtlCol="0">
            <a:noAutofit/>
          </a:bodyPr>
          <a:lstStyle/>
          <a:p>
            <a:pPr lvl="0"/>
            <a:r>
              <a:rPr lang="en-US" noProof="0"/>
              <a:t>Drag picture to placeholder or click icon to add</a:t>
            </a:r>
            <a:endParaRPr lang="en-US" noProof="0" dirty="0"/>
          </a:p>
        </p:txBody>
      </p:sp>
      <p:sp>
        <p:nvSpPr>
          <p:cNvPr id="7" name="Title 1"/>
          <p:cNvSpPr>
            <a:spLocks noGrp="1"/>
          </p:cNvSpPr>
          <p:nvPr>
            <p:ph type="ctrTitle"/>
          </p:nvPr>
        </p:nvSpPr>
        <p:spPr>
          <a:xfrm>
            <a:off x="4759089" y="6809613"/>
            <a:ext cx="14868997" cy="1190422"/>
          </a:xfrm>
        </p:spPr>
        <p:txBody>
          <a:bodyPr>
            <a:noAutofit/>
          </a:bodyPr>
          <a:lstStyle/>
          <a:p>
            <a:endParaRPr lang="en-US" dirty="0"/>
          </a:p>
        </p:txBody>
      </p:sp>
      <p:sp>
        <p:nvSpPr>
          <p:cNvPr id="9" name="Subtitle 2"/>
          <p:cNvSpPr>
            <a:spLocks noGrp="1"/>
          </p:cNvSpPr>
          <p:nvPr>
            <p:ph type="subTitle" idx="1"/>
          </p:nvPr>
        </p:nvSpPr>
        <p:spPr>
          <a:xfrm>
            <a:off x="3658076" y="8638230"/>
            <a:ext cx="17071023" cy="2790560"/>
          </a:xfrm>
        </p:spPr>
        <p:txBody>
          <a:bodyPr>
            <a:noAutofit/>
          </a:bodyPr>
          <a:lstStyle/>
          <a:p>
            <a:endParaRPr lang="en-US" dirty="0"/>
          </a:p>
        </p:txBody>
      </p:sp>
      <p:sp>
        <p:nvSpPr>
          <p:cNvPr id="5" name="Slide Number Placeholder 5"/>
          <p:cNvSpPr>
            <a:spLocks noGrp="1"/>
          </p:cNvSpPr>
          <p:nvPr>
            <p:ph type="sldNum" sz="quarter" idx="14"/>
          </p:nvPr>
        </p:nvSpPr>
        <p:spPr/>
        <p:txBody>
          <a:bodyPr/>
          <a:lstStyle>
            <a:lvl1pPr>
              <a:defRPr/>
            </a:lvl1pPr>
          </a:lstStyle>
          <a:p>
            <a:pPr>
              <a:defRPr/>
            </a:pPr>
            <a:fld id="{8CFDD944-274E-8940-AD3E-D27BA5E5D4D2}" type="slidenum">
              <a:rPr lang="en-US" altLang="en-US"/>
              <a:pPr>
                <a:defRPr/>
              </a:pPr>
              <a:t>‹#›</a:t>
            </a:fld>
            <a:endParaRPr lang="en-US" altLang="en-US"/>
          </a:p>
        </p:txBody>
      </p:sp>
    </p:spTree>
    <p:extLst>
      <p:ext uri="{BB962C8B-B14F-4D97-AF65-F5344CB8AC3E}">
        <p14:creationId xmlns:p14="http://schemas.microsoft.com/office/powerpoint/2010/main" val="841992110"/>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2" name="Rectangle 13"/>
          <p:cNvSpPr>
            <a:spLocks noGrp="1"/>
          </p:cNvSpPr>
          <p:nvPr>
            <p:ph type="sldNum" sz="quarter" idx="10"/>
          </p:nvPr>
        </p:nvSpPr>
        <p:spPr>
          <a:xfrm>
            <a:off x="22909213" y="403225"/>
            <a:ext cx="825500" cy="677863"/>
          </a:xfrm>
        </p:spPr>
        <p:txBody>
          <a:bodyPr/>
          <a:lstStyle>
            <a:lvl1pPr>
              <a:defRPr/>
            </a:lvl1pPr>
          </a:lstStyle>
          <a:p>
            <a:pPr>
              <a:defRPr/>
            </a:pPr>
            <a:fld id="{0BA93FD3-A2FA-8E47-9EAE-7693BEBF3D26}" type="slidenum">
              <a:rPr lang="es-ES" altLang="en-US"/>
              <a:pPr>
                <a:defRPr/>
              </a:pPr>
              <a:t>‹#›</a:t>
            </a:fld>
            <a:endParaRPr lang="es-ES" altLang="en-US"/>
          </a:p>
        </p:txBody>
      </p:sp>
    </p:spTree>
    <p:extLst>
      <p:ext uri="{BB962C8B-B14F-4D97-AF65-F5344CB8AC3E}">
        <p14:creationId xmlns:p14="http://schemas.microsoft.com/office/powerpoint/2010/main" val="12171659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 1 column">
    <p:spTree>
      <p:nvGrpSpPr>
        <p:cNvPr id="1" name="Shape 51"/>
        <p:cNvGrpSpPr/>
        <p:nvPr/>
      </p:nvGrpSpPr>
      <p:grpSpPr>
        <a:xfrm>
          <a:off x="0" y="0"/>
          <a:ext cx="0" cy="0"/>
          <a:chOff x="0" y="0"/>
          <a:chExt cx="0" cy="0"/>
        </a:xfrm>
      </p:grpSpPr>
      <p:grpSp>
        <p:nvGrpSpPr>
          <p:cNvPr id="4" name="Shape 52"/>
          <p:cNvGrpSpPr>
            <a:grpSpLocks/>
          </p:cNvGrpSpPr>
          <p:nvPr/>
        </p:nvGrpSpPr>
        <p:grpSpPr bwMode="auto">
          <a:xfrm>
            <a:off x="16460788" y="7083425"/>
            <a:ext cx="7926387" cy="7696200"/>
            <a:chOff x="6172200" y="2656117"/>
            <a:chExt cx="2971754" cy="2886150"/>
          </a:xfrm>
        </p:grpSpPr>
        <p:sp>
          <p:nvSpPr>
            <p:cNvPr id="5" name="Shape 53"/>
            <p:cNvSpPr>
              <a:spLocks noChangeArrowheads="1"/>
            </p:cNvSpPr>
            <p:nvPr/>
          </p:nvSpPr>
          <p:spPr bwMode="auto">
            <a:xfrm rot="9208626" flipH="1">
              <a:off x="6704890" y="4110503"/>
              <a:ext cx="484480" cy="1203753"/>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6" name="Shape 54"/>
            <p:cNvSpPr>
              <a:spLocks noChangeArrowheads="1"/>
            </p:cNvSpPr>
            <p:nvPr/>
          </p:nvSpPr>
          <p:spPr bwMode="auto">
            <a:xfrm rot="9208633" flipH="1">
              <a:off x="7804195" y="3278830"/>
              <a:ext cx="877896" cy="2182472"/>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7" name="Shape 55"/>
            <p:cNvSpPr>
              <a:spLocks noChangeArrowheads="1"/>
            </p:cNvSpPr>
            <p:nvPr/>
          </p:nvSpPr>
          <p:spPr bwMode="auto">
            <a:xfrm rot="9208606" flipH="1">
              <a:off x="7481605" y="4277195"/>
              <a:ext cx="408891" cy="1016225"/>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8" name="Shape 56"/>
            <p:cNvSpPr>
              <a:spLocks noChangeArrowheads="1"/>
            </p:cNvSpPr>
            <p:nvPr/>
          </p:nvSpPr>
          <p:spPr bwMode="auto">
            <a:xfrm rot="9208678" flipH="1">
              <a:off x="6287666" y="4657610"/>
              <a:ext cx="229741" cy="570920"/>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9" name="Shape 57"/>
            <p:cNvSpPr>
              <a:spLocks/>
            </p:cNvSpPr>
            <p:nvPr/>
          </p:nvSpPr>
          <p:spPr bwMode="auto">
            <a:xfrm>
              <a:off x="8289270" y="2656117"/>
              <a:ext cx="854684" cy="1928863"/>
            </a:xfrm>
            <a:custGeom>
              <a:avLst/>
              <a:gdLst>
                <a:gd name="T0" fmla="*/ 9853441 w 37596"/>
                <a:gd name="T1" fmla="*/ 0 h 84860"/>
                <a:gd name="T2" fmla="*/ 0 w 37596"/>
                <a:gd name="T3" fmla="*/ 4717009 h 84860"/>
                <a:gd name="T4" fmla="*/ 19429853 w 37596"/>
                <a:gd name="T5" fmla="*/ 43842947 h 84860"/>
                <a:gd name="T6" fmla="*/ 19429853 w 37596"/>
                <a:gd name="T7" fmla="*/ 1928551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3796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 name="Shape 58"/>
          <p:cNvGrpSpPr>
            <a:grpSpLocks/>
          </p:cNvGrpSpPr>
          <p:nvPr/>
        </p:nvGrpSpPr>
        <p:grpSpPr bwMode="auto">
          <a:xfrm>
            <a:off x="0" y="-608013"/>
            <a:ext cx="5770563" cy="3592513"/>
            <a:chOff x="-32" y="-215963"/>
            <a:chExt cx="2163561" cy="1347300"/>
          </a:xfrm>
        </p:grpSpPr>
        <p:sp>
          <p:nvSpPr>
            <p:cNvPr id="11" name="Shape 59"/>
            <p:cNvSpPr>
              <a:spLocks noChangeArrowheads="1"/>
            </p:cNvSpPr>
            <p:nvPr/>
          </p:nvSpPr>
          <p:spPr bwMode="auto">
            <a:xfrm rot="20008592" flipH="1">
              <a:off x="1362387" y="-62955"/>
              <a:ext cx="204750" cy="509628"/>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12" name="Shape 60"/>
            <p:cNvSpPr>
              <a:spLocks noChangeArrowheads="1"/>
            </p:cNvSpPr>
            <p:nvPr/>
          </p:nvSpPr>
          <p:spPr bwMode="auto">
            <a:xfrm rot="20008629" flipH="1">
              <a:off x="239239" y="-151664"/>
              <a:ext cx="435093" cy="1080579"/>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13" name="Shape 61"/>
            <p:cNvSpPr>
              <a:spLocks noChangeArrowheads="1"/>
            </p:cNvSpPr>
            <p:nvPr/>
          </p:nvSpPr>
          <p:spPr bwMode="auto">
            <a:xfrm rot="20008661" flipH="1">
              <a:off x="892177" y="-169525"/>
              <a:ext cx="504732" cy="1254424"/>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14" name="Shape 62"/>
            <p:cNvSpPr>
              <a:spLocks noChangeArrowheads="1"/>
            </p:cNvSpPr>
            <p:nvPr/>
          </p:nvSpPr>
          <p:spPr bwMode="auto">
            <a:xfrm rot="20008678" flipH="1">
              <a:off x="1818312" y="-76053"/>
              <a:ext cx="229748" cy="570950"/>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eaLnBrk="1" hangingPunct="1"/>
              <a:endParaRPr lang="en-US" altLang="en-US"/>
            </a:p>
          </p:txBody>
        </p:sp>
        <p:sp>
          <p:nvSpPr>
            <p:cNvPr id="15" name="Shape 63"/>
            <p:cNvSpPr>
              <a:spLocks/>
            </p:cNvSpPr>
            <p:nvPr/>
          </p:nvSpPr>
          <p:spPr bwMode="auto">
            <a:xfrm rot="10800000">
              <a:off x="-32" y="71001"/>
              <a:ext cx="380335" cy="857914"/>
            </a:xfrm>
            <a:custGeom>
              <a:avLst/>
              <a:gdLst>
                <a:gd name="T0" fmla="*/ 1951235 w 37596"/>
                <a:gd name="T1" fmla="*/ 0 h 84860"/>
                <a:gd name="T2" fmla="*/ 0 w 37596"/>
                <a:gd name="T3" fmla="*/ 933151 h 84860"/>
                <a:gd name="T4" fmla="*/ 3847609 w 37596"/>
                <a:gd name="T5" fmla="*/ 8673302 h 84860"/>
                <a:gd name="T6" fmla="*/ 3847609 w 37596"/>
                <a:gd name="T7" fmla="*/ 3815190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4BB5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4" name="Shape 64"/>
          <p:cNvSpPr txBox="1">
            <a:spLocks noGrp="1"/>
          </p:cNvSpPr>
          <p:nvPr>
            <p:ph type="title"/>
          </p:nvPr>
        </p:nvSpPr>
        <p:spPr>
          <a:xfrm>
            <a:off x="2750825" y="3065933"/>
            <a:ext cx="15362800" cy="1815200"/>
          </a:xfrm>
          <a:prstGeom prst="rect">
            <a:avLst/>
          </a:prstGeom>
        </p:spPr>
        <p:txBody>
          <a:bodyPr lIns="243812" tIns="243812" rIns="243812" bIns="243812" anchor="b"/>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65" name="Shape 65"/>
          <p:cNvSpPr txBox="1">
            <a:spLocks noGrp="1"/>
          </p:cNvSpPr>
          <p:nvPr>
            <p:ph type="body" idx="1"/>
          </p:nvPr>
        </p:nvSpPr>
        <p:spPr>
          <a:xfrm>
            <a:off x="2750825" y="4739000"/>
            <a:ext cx="15362800" cy="6723200"/>
          </a:xfrm>
          <a:prstGeom prst="rect">
            <a:avLst/>
          </a:prstGeom>
        </p:spPr>
        <p:txBody>
          <a:bodyPr lIns="243812" tIns="243812" rIns="243812" bIns="243812"/>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extLst>
      <p:ext uri="{BB962C8B-B14F-4D97-AF65-F5344CB8AC3E}">
        <p14:creationId xmlns:p14="http://schemas.microsoft.com/office/powerpoint/2010/main" val="163707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84"/>
            <a:ext cx="20729099" cy="2940051"/>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tint val="75000"/>
                  </a:schemeClr>
                </a:solidFill>
              </a:defRPr>
            </a:lvl1pPr>
            <a:lvl2pPr marL="1219215" indent="0" algn="ctr">
              <a:buNone/>
              <a:defRPr>
                <a:solidFill>
                  <a:schemeClr val="tx1">
                    <a:tint val="75000"/>
                  </a:schemeClr>
                </a:solidFill>
              </a:defRPr>
            </a:lvl2pPr>
            <a:lvl3pPr marL="2438430" indent="0" algn="ctr">
              <a:buNone/>
              <a:defRPr>
                <a:solidFill>
                  <a:schemeClr val="tx1">
                    <a:tint val="75000"/>
                  </a:schemeClr>
                </a:solidFill>
              </a:defRPr>
            </a:lvl3pPr>
            <a:lvl4pPr marL="3657646" indent="0" algn="ctr">
              <a:buNone/>
              <a:defRPr>
                <a:solidFill>
                  <a:schemeClr val="tx1">
                    <a:tint val="75000"/>
                  </a:schemeClr>
                </a:solidFill>
              </a:defRPr>
            </a:lvl4pPr>
            <a:lvl5pPr marL="4876861" indent="0" algn="ctr">
              <a:buNone/>
              <a:defRPr>
                <a:solidFill>
                  <a:schemeClr val="tx1">
                    <a:tint val="75000"/>
                  </a:schemeClr>
                </a:solidFill>
              </a:defRPr>
            </a:lvl5pPr>
            <a:lvl6pPr marL="6096076" indent="0" algn="ctr">
              <a:buNone/>
              <a:defRPr>
                <a:solidFill>
                  <a:schemeClr val="tx1">
                    <a:tint val="75000"/>
                  </a:schemeClr>
                </a:solidFill>
              </a:defRPr>
            </a:lvl6pPr>
            <a:lvl7pPr marL="7315291" indent="0" algn="ctr">
              <a:buNone/>
              <a:defRPr>
                <a:solidFill>
                  <a:schemeClr val="tx1">
                    <a:tint val="75000"/>
                  </a:schemeClr>
                </a:solidFill>
              </a:defRPr>
            </a:lvl7pPr>
            <a:lvl8pPr marL="8534507" indent="0" algn="ctr">
              <a:buNone/>
              <a:defRPr>
                <a:solidFill>
                  <a:schemeClr val="tx1">
                    <a:tint val="75000"/>
                  </a:schemeClr>
                </a:solidFill>
              </a:defRPr>
            </a:lvl8pPr>
            <a:lvl9pPr marL="97537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C954AE0-C485-CE47-9268-13DDF2E1C199}"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EFD066-E7A3-114B-9471-110A817B79AB}" type="slidenum">
              <a:rPr lang="en-US" altLang="id-ID"/>
              <a:pPr>
                <a:defRPr/>
              </a:pPr>
              <a:t>‹#›</a:t>
            </a:fld>
            <a:endParaRPr lang="en-US" altLang="id-ID"/>
          </a:p>
        </p:txBody>
      </p:sp>
    </p:spTree>
    <p:extLst>
      <p:ext uri="{BB962C8B-B14F-4D97-AF65-F5344CB8AC3E}">
        <p14:creationId xmlns:p14="http://schemas.microsoft.com/office/powerpoint/2010/main" val="100267957"/>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919EFF9-8B22-C447-ADDE-019334BF6C10}"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7B3DB2-7159-814D-AEE7-AF9D13F71470}" type="slidenum">
              <a:rPr lang="en-US" altLang="id-ID"/>
              <a:pPr>
                <a:defRPr/>
              </a:pPr>
              <a:t>‹#›</a:t>
            </a:fld>
            <a:endParaRPr lang="en-US" altLang="id-ID"/>
          </a:p>
        </p:txBody>
      </p:sp>
    </p:spTree>
    <p:extLst>
      <p:ext uri="{BB962C8B-B14F-4D97-AF65-F5344CB8AC3E}">
        <p14:creationId xmlns:p14="http://schemas.microsoft.com/office/powerpoint/2010/main" val="865500374"/>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419" y="8813803"/>
            <a:ext cx="20729099" cy="2724149"/>
          </a:xfrm>
        </p:spPr>
        <p:txBody>
          <a:bodyPr anchor="t"/>
          <a:lstStyle>
            <a:lvl1pPr algn="l">
              <a:defRPr sz="10667" b="1" cap="all"/>
            </a:lvl1pPr>
          </a:lstStyle>
          <a:p>
            <a:r>
              <a:rPr lang="en-US"/>
              <a:t>Click to edit Master title style</a:t>
            </a:r>
          </a:p>
        </p:txBody>
      </p:sp>
      <p:sp>
        <p:nvSpPr>
          <p:cNvPr id="3" name="Text Placeholder 2"/>
          <p:cNvSpPr>
            <a:spLocks noGrp="1"/>
          </p:cNvSpPr>
          <p:nvPr>
            <p:ph type="body" idx="1"/>
          </p:nvPr>
        </p:nvSpPr>
        <p:spPr>
          <a:xfrm>
            <a:off x="1926419" y="5813427"/>
            <a:ext cx="20729099" cy="3000373"/>
          </a:xfrm>
        </p:spPr>
        <p:txBody>
          <a:bodyPr anchor="b"/>
          <a:lstStyle>
            <a:lvl1pPr marL="0" indent="0">
              <a:buNone/>
              <a:defRPr sz="5333">
                <a:solidFill>
                  <a:schemeClr val="tx1">
                    <a:tint val="75000"/>
                  </a:schemeClr>
                </a:solidFill>
              </a:defRPr>
            </a:lvl1pPr>
            <a:lvl2pPr marL="1219215" indent="0">
              <a:buNone/>
              <a:defRPr sz="4800">
                <a:solidFill>
                  <a:schemeClr val="tx1">
                    <a:tint val="75000"/>
                  </a:schemeClr>
                </a:solidFill>
              </a:defRPr>
            </a:lvl2pPr>
            <a:lvl3pPr marL="2438430" indent="0">
              <a:buNone/>
              <a:defRPr sz="4267">
                <a:solidFill>
                  <a:schemeClr val="tx1">
                    <a:tint val="75000"/>
                  </a:schemeClr>
                </a:solidFill>
              </a:defRPr>
            </a:lvl3pPr>
            <a:lvl4pPr marL="3657646" indent="0">
              <a:buNone/>
              <a:defRPr sz="3733">
                <a:solidFill>
                  <a:schemeClr val="tx1">
                    <a:tint val="75000"/>
                  </a:schemeClr>
                </a:solidFill>
              </a:defRPr>
            </a:lvl4pPr>
            <a:lvl5pPr marL="4876861" indent="0">
              <a:buNone/>
              <a:defRPr sz="3733">
                <a:solidFill>
                  <a:schemeClr val="tx1">
                    <a:tint val="75000"/>
                  </a:schemeClr>
                </a:solidFill>
              </a:defRPr>
            </a:lvl5pPr>
            <a:lvl6pPr marL="6096076" indent="0">
              <a:buNone/>
              <a:defRPr sz="3733">
                <a:solidFill>
                  <a:schemeClr val="tx1">
                    <a:tint val="75000"/>
                  </a:schemeClr>
                </a:solidFill>
              </a:defRPr>
            </a:lvl6pPr>
            <a:lvl7pPr marL="7315291" indent="0">
              <a:buNone/>
              <a:defRPr sz="3733">
                <a:solidFill>
                  <a:schemeClr val="tx1">
                    <a:tint val="75000"/>
                  </a:schemeClr>
                </a:solidFill>
              </a:defRPr>
            </a:lvl7pPr>
            <a:lvl8pPr marL="8534507" indent="0">
              <a:buNone/>
              <a:defRPr sz="3733">
                <a:solidFill>
                  <a:schemeClr val="tx1">
                    <a:tint val="75000"/>
                  </a:schemeClr>
                </a:solidFill>
              </a:defRPr>
            </a:lvl8pPr>
            <a:lvl9pPr marL="9753722" indent="0">
              <a:buNone/>
              <a:defRPr sz="37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9625B6F-F2F7-0B42-B34C-8BC0C0D553EF}"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A204E6-1302-5D4F-A883-7B8601EC79BD}" type="slidenum">
              <a:rPr lang="en-US" altLang="id-ID"/>
              <a:pPr>
                <a:defRPr/>
              </a:pPr>
              <a:t>‹#›</a:t>
            </a:fld>
            <a:endParaRPr lang="en-US" altLang="id-ID"/>
          </a:p>
        </p:txBody>
      </p:sp>
    </p:spTree>
    <p:extLst>
      <p:ext uri="{BB962C8B-B14F-4D97-AF65-F5344CB8AC3E}">
        <p14:creationId xmlns:p14="http://schemas.microsoft.com/office/powerpoint/2010/main" val="1973952119"/>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359"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6814"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261A6378-A09D-9242-91DA-4FF99412D8EA}"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B62302F-9ED0-0A47-B68C-7A8780816A75}" type="slidenum">
              <a:rPr lang="en-US" altLang="id-ID"/>
              <a:pPr>
                <a:defRPr/>
              </a:pPr>
              <a:t>‹#›</a:t>
            </a:fld>
            <a:endParaRPr lang="en-US" altLang="id-ID"/>
          </a:p>
        </p:txBody>
      </p:sp>
    </p:spTree>
    <p:extLst>
      <p:ext uri="{BB962C8B-B14F-4D97-AF65-F5344CB8AC3E}">
        <p14:creationId xmlns:p14="http://schemas.microsoft.com/office/powerpoint/2010/main" val="954954454"/>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359" y="3070227"/>
            <a:ext cx="10775238"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4" name="Content Placeholder 3"/>
          <p:cNvSpPr>
            <a:spLocks noGrp="1"/>
          </p:cNvSpPr>
          <p:nvPr>
            <p:ph sz="half" idx="2"/>
          </p:nvPr>
        </p:nvSpPr>
        <p:spPr>
          <a:xfrm>
            <a:off x="1219359" y="4349749"/>
            <a:ext cx="10775238"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8369" y="3070227"/>
            <a:ext cx="10779470"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6" name="Content Placeholder 5"/>
          <p:cNvSpPr>
            <a:spLocks noGrp="1"/>
          </p:cNvSpPr>
          <p:nvPr>
            <p:ph sz="quarter" idx="4"/>
          </p:nvPr>
        </p:nvSpPr>
        <p:spPr>
          <a:xfrm>
            <a:off x="12388369" y="4349749"/>
            <a:ext cx="10779470"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BE659329-8EB7-8844-8A5C-569B6F8C5477}" type="datetime1">
              <a:rPr lang="en-US"/>
              <a:pPr>
                <a:defRPr/>
              </a:pPr>
              <a:t>11/9/2018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E44FCB8-DA0C-AC48-961B-41109D4FAB67}" type="slidenum">
              <a:rPr lang="en-US" altLang="id-ID"/>
              <a:pPr>
                <a:defRPr/>
              </a:pPr>
              <a:t>‹#›</a:t>
            </a:fld>
            <a:endParaRPr lang="en-US" altLang="id-ID"/>
          </a:p>
        </p:txBody>
      </p:sp>
    </p:spTree>
    <p:extLst>
      <p:ext uri="{BB962C8B-B14F-4D97-AF65-F5344CB8AC3E}">
        <p14:creationId xmlns:p14="http://schemas.microsoft.com/office/powerpoint/2010/main" val="1921619778"/>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C5B7592-DC52-AD47-B4C5-FA94E34D3570}" type="datetime1">
              <a:rPr lang="en-US"/>
              <a:pPr>
                <a:defRPr/>
              </a:pPr>
              <a:t>11/9/2018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54076F0-B590-B449-AFDC-EE5D2AE21D09}" type="slidenum">
              <a:rPr lang="en-US" altLang="id-ID"/>
              <a:pPr>
                <a:defRPr/>
              </a:pPr>
              <a:t>‹#›</a:t>
            </a:fld>
            <a:endParaRPr lang="en-US" altLang="id-ID"/>
          </a:p>
        </p:txBody>
      </p:sp>
    </p:spTree>
    <p:extLst>
      <p:ext uri="{BB962C8B-B14F-4D97-AF65-F5344CB8AC3E}">
        <p14:creationId xmlns:p14="http://schemas.microsoft.com/office/powerpoint/2010/main" val="916699331"/>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6E0865B-E8E8-844A-9FE1-66FB00B0F0CC}" type="datetime1">
              <a:rPr lang="en-US"/>
              <a:pPr>
                <a:defRPr/>
              </a:pPr>
              <a:t>11/9/2018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BF877E5-D0F5-8A46-88D1-72711D88E4C5}" type="slidenum">
              <a:rPr lang="en-US" altLang="id-ID"/>
              <a:pPr>
                <a:defRPr/>
              </a:pPr>
              <a:t>‹#›</a:t>
            </a:fld>
            <a:endParaRPr lang="en-US" altLang="id-ID"/>
          </a:p>
        </p:txBody>
      </p:sp>
    </p:spTree>
    <p:extLst>
      <p:ext uri="{BB962C8B-B14F-4D97-AF65-F5344CB8AC3E}">
        <p14:creationId xmlns:p14="http://schemas.microsoft.com/office/powerpoint/2010/main" val="1026199358"/>
      </p:ext>
    </p:extLst>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411" y="546099"/>
            <a:ext cx="8023213" cy="2324101"/>
          </a:xfrm>
        </p:spPr>
        <p:txBody>
          <a:bodyPr anchor="b"/>
          <a:lstStyle>
            <a:lvl1pPr algn="l">
              <a:defRPr sz="5333" b="1"/>
            </a:lvl1pPr>
          </a:lstStyle>
          <a:p>
            <a:r>
              <a:rPr lang="en-US"/>
              <a:t>Click to edit Master title style</a:t>
            </a:r>
          </a:p>
        </p:txBody>
      </p:sp>
      <p:sp>
        <p:nvSpPr>
          <p:cNvPr id="3" name="Content Placeholder 2"/>
          <p:cNvSpPr>
            <a:spLocks noGrp="1"/>
          </p:cNvSpPr>
          <p:nvPr>
            <p:ph idx="1"/>
          </p:nvPr>
        </p:nvSpPr>
        <p:spPr>
          <a:xfrm>
            <a:off x="9534708" y="546135"/>
            <a:ext cx="13633108" cy="11706227"/>
          </a:xfrm>
        </p:spPr>
        <p:txBody>
          <a:bodyPr/>
          <a:lstStyle>
            <a:lvl1pPr>
              <a:defRPr sz="8533"/>
            </a:lvl1pPr>
            <a:lvl2pPr>
              <a:defRPr sz="7467"/>
            </a:lvl2pPr>
            <a:lvl3pPr>
              <a:defRPr sz="6400"/>
            </a:lvl3pPr>
            <a:lvl4pPr>
              <a:defRPr sz="5333"/>
            </a:lvl4pPr>
            <a:lvl5pPr>
              <a:defRPr sz="5333"/>
            </a:lvl5pPr>
            <a:lvl6pPr>
              <a:defRPr sz="5333"/>
            </a:lvl6pPr>
            <a:lvl7pPr>
              <a:defRPr sz="5333"/>
            </a:lvl7pPr>
            <a:lvl8pPr>
              <a:defRPr sz="5333"/>
            </a:lvl8pPr>
            <a:lvl9pPr>
              <a:defRPr sz="5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411" y="2870209"/>
            <a:ext cx="8023213" cy="93821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49087BC-3E9D-F74C-A4E2-1861B1A0F266}"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BAA6D4E-7C62-1D45-A961-07EBDD2580BF}" type="slidenum">
              <a:rPr lang="en-US" altLang="id-ID"/>
              <a:pPr>
                <a:defRPr/>
              </a:pPr>
              <a:t>‹#›</a:t>
            </a:fld>
            <a:endParaRPr lang="en-US" altLang="id-ID"/>
          </a:p>
        </p:txBody>
      </p:sp>
    </p:spTree>
    <p:extLst>
      <p:ext uri="{BB962C8B-B14F-4D97-AF65-F5344CB8AC3E}">
        <p14:creationId xmlns:p14="http://schemas.microsoft.com/office/powerpoint/2010/main" val="80598019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s">
    <p:spTree>
      <p:nvGrpSpPr>
        <p:cNvPr id="1" name=""/>
        <p:cNvGrpSpPr/>
        <p:nvPr/>
      </p:nvGrpSpPr>
      <p:grpSpPr>
        <a:xfrm>
          <a:off x="0" y="0"/>
          <a:ext cx="0" cy="0"/>
          <a:chOff x="0" y="0"/>
          <a:chExt cx="0" cy="0"/>
        </a:xfrm>
      </p:grpSpPr>
      <p:sp>
        <p:nvSpPr>
          <p:cNvPr id="8" name="Picture Placeholder 4"/>
          <p:cNvSpPr>
            <a:spLocks noGrp="1"/>
          </p:cNvSpPr>
          <p:nvPr>
            <p:ph type="pic" sz="quarter" idx="13"/>
          </p:nvPr>
        </p:nvSpPr>
        <p:spPr>
          <a:xfrm>
            <a:off x="0" y="0"/>
            <a:ext cx="24387175" cy="13716000"/>
          </a:xfrm>
        </p:spPr>
        <p:txBody>
          <a:bodyPr rtlCol="0">
            <a:noAutofit/>
          </a:bodyPr>
          <a:lstStyle>
            <a:lvl1pPr>
              <a:defRPr baseline="0"/>
            </a:lvl1pPr>
          </a:lstStyle>
          <a:p>
            <a:pPr lvl="0"/>
            <a:r>
              <a:rPr lang="en-US" noProof="0"/>
              <a:t>Drag picture to placeholder or click icon to add</a:t>
            </a:r>
            <a:endParaRPr lang="en-US" noProof="0" dirty="0"/>
          </a:p>
        </p:txBody>
      </p:sp>
    </p:spTree>
    <p:extLst>
      <p:ext uri="{BB962C8B-B14F-4D97-AF65-F5344CB8AC3E}">
        <p14:creationId xmlns:p14="http://schemas.microsoft.com/office/powerpoint/2010/main" val="1373183215"/>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80057" y="9601203"/>
            <a:ext cx="14632305" cy="1133477"/>
          </a:xfrm>
        </p:spPr>
        <p:txBody>
          <a:bodyPr anchor="b"/>
          <a:lstStyle>
            <a:lvl1pPr algn="l">
              <a:defRPr sz="5333" b="1"/>
            </a:lvl1pPr>
          </a:lstStyle>
          <a:p>
            <a:r>
              <a:rPr lang="en-US"/>
              <a:t>Click to edit Master title style</a:t>
            </a:r>
          </a:p>
        </p:txBody>
      </p:sp>
      <p:sp>
        <p:nvSpPr>
          <p:cNvPr id="3" name="Picture Placeholder 2"/>
          <p:cNvSpPr>
            <a:spLocks noGrp="1"/>
          </p:cNvSpPr>
          <p:nvPr>
            <p:ph type="pic" idx="1"/>
          </p:nvPr>
        </p:nvSpPr>
        <p:spPr>
          <a:xfrm>
            <a:off x="4780057" y="1225549"/>
            <a:ext cx="14632305" cy="8229600"/>
          </a:xfrm>
        </p:spPr>
        <p:txBody>
          <a:bodyPr rtlCol="0">
            <a:normAutofit/>
          </a:bodyPr>
          <a:lstStyle>
            <a:lvl1pPr marL="0" indent="0">
              <a:buNone/>
              <a:defRPr sz="8533"/>
            </a:lvl1pPr>
            <a:lvl2pPr marL="1219215" indent="0">
              <a:buNone/>
              <a:defRPr sz="7467"/>
            </a:lvl2pPr>
            <a:lvl3pPr marL="2438430" indent="0">
              <a:buNone/>
              <a:defRPr sz="6400"/>
            </a:lvl3pPr>
            <a:lvl4pPr marL="3657646" indent="0">
              <a:buNone/>
              <a:defRPr sz="5333"/>
            </a:lvl4pPr>
            <a:lvl5pPr marL="4876861" indent="0">
              <a:buNone/>
              <a:defRPr sz="5333"/>
            </a:lvl5pPr>
            <a:lvl6pPr marL="6096076" indent="0">
              <a:buNone/>
              <a:defRPr sz="5333"/>
            </a:lvl6pPr>
            <a:lvl7pPr marL="7315291" indent="0">
              <a:buNone/>
              <a:defRPr sz="5333"/>
            </a:lvl7pPr>
            <a:lvl8pPr marL="8534507" indent="0">
              <a:buNone/>
              <a:defRPr sz="5333"/>
            </a:lvl8pPr>
            <a:lvl9pPr marL="9753722" indent="0">
              <a:buNone/>
              <a:defRPr sz="5333"/>
            </a:lvl9pPr>
          </a:lstStyle>
          <a:p>
            <a:pPr lvl="0"/>
            <a:endParaRPr lang="en-US" noProof="0"/>
          </a:p>
        </p:txBody>
      </p:sp>
      <p:sp>
        <p:nvSpPr>
          <p:cNvPr id="4" name="Text Placeholder 3"/>
          <p:cNvSpPr>
            <a:spLocks noGrp="1"/>
          </p:cNvSpPr>
          <p:nvPr>
            <p:ph type="body" sz="half" idx="2"/>
          </p:nvPr>
        </p:nvSpPr>
        <p:spPr>
          <a:xfrm>
            <a:off x="4780057" y="10734708"/>
            <a:ext cx="14632305" cy="16097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CB9D4236-AD86-194C-8F3A-FE81C0C84528}"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34892EC-F8D6-1E43-A20C-2999703B7C11}" type="slidenum">
              <a:rPr lang="en-US" altLang="id-ID"/>
              <a:pPr>
                <a:defRPr/>
              </a:pPr>
              <a:t>‹#›</a:t>
            </a:fld>
            <a:endParaRPr lang="en-US" altLang="id-ID"/>
          </a:p>
        </p:txBody>
      </p:sp>
    </p:spTree>
    <p:extLst>
      <p:ext uri="{BB962C8B-B14F-4D97-AF65-F5344CB8AC3E}">
        <p14:creationId xmlns:p14="http://schemas.microsoft.com/office/powerpoint/2010/main" val="122714465"/>
      </p:ext>
    </p:extLst>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712FFB7-75ED-5B4B-9B3E-0B45907C5F24}"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F3ED224-3687-114E-8044-FC9C4BA05123}" type="slidenum">
              <a:rPr lang="en-US" altLang="id-ID"/>
              <a:pPr>
                <a:defRPr/>
              </a:pPr>
              <a:t>‹#›</a:t>
            </a:fld>
            <a:endParaRPr lang="en-US" altLang="id-ID"/>
          </a:p>
        </p:txBody>
      </p:sp>
    </p:spTree>
    <p:extLst>
      <p:ext uri="{BB962C8B-B14F-4D97-AF65-F5344CB8AC3E}">
        <p14:creationId xmlns:p14="http://schemas.microsoft.com/office/powerpoint/2010/main" val="304443746"/>
      </p:ext>
    </p:extLst>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80702" y="549280"/>
            <a:ext cx="5487114" cy="117030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359" y="549280"/>
            <a:ext cx="16054890" cy="117030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8CAF989-75EE-B24E-BB96-3B9EC4F6BCDB}"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15124F4-36EA-5B4F-BDA8-77C64FDFBF04}" type="slidenum">
              <a:rPr lang="en-US" altLang="id-ID"/>
              <a:pPr>
                <a:defRPr/>
              </a:pPr>
              <a:t>‹#›</a:t>
            </a:fld>
            <a:endParaRPr lang="en-US" altLang="id-ID"/>
          </a:p>
        </p:txBody>
      </p:sp>
    </p:spTree>
    <p:extLst>
      <p:ext uri="{BB962C8B-B14F-4D97-AF65-F5344CB8AC3E}">
        <p14:creationId xmlns:p14="http://schemas.microsoft.com/office/powerpoint/2010/main" val="1442822020"/>
      </p:ext>
    </p:extLst>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6530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ubtitle">
    <p:bg>
      <p:bgPr>
        <a:solidFill>
          <a:srgbClr val="FF9900"/>
        </a:solidFill>
        <a:effectLst/>
      </p:bgPr>
    </p:bg>
    <p:spTree>
      <p:nvGrpSpPr>
        <p:cNvPr id="1" name="Shape 22"/>
        <p:cNvGrpSpPr/>
        <p:nvPr/>
      </p:nvGrpSpPr>
      <p:grpSpPr>
        <a:xfrm>
          <a:off x="0" y="0"/>
          <a:ext cx="0" cy="0"/>
          <a:chOff x="0" y="0"/>
          <a:chExt cx="0" cy="0"/>
        </a:xfrm>
      </p:grpSpPr>
      <p:grpSp>
        <p:nvGrpSpPr>
          <p:cNvPr id="4" name="Shape 23"/>
          <p:cNvGrpSpPr>
            <a:grpSpLocks/>
          </p:cNvGrpSpPr>
          <p:nvPr/>
        </p:nvGrpSpPr>
        <p:grpSpPr bwMode="auto">
          <a:xfrm>
            <a:off x="16460788" y="7081839"/>
            <a:ext cx="7926387" cy="7696200"/>
            <a:chOff x="6172200" y="2656117"/>
            <a:chExt cx="2971754" cy="2886150"/>
          </a:xfrm>
        </p:grpSpPr>
        <p:sp>
          <p:nvSpPr>
            <p:cNvPr id="5" name="Shape 24"/>
            <p:cNvSpPr>
              <a:spLocks noChangeArrowheads="1"/>
            </p:cNvSpPr>
            <p:nvPr/>
          </p:nvSpPr>
          <p:spPr bwMode="auto">
            <a:xfrm rot="9208626" flipH="1">
              <a:off x="6704890" y="4110503"/>
              <a:ext cx="484480" cy="1203753"/>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6" name="Shape 25"/>
            <p:cNvSpPr>
              <a:spLocks noChangeArrowheads="1"/>
            </p:cNvSpPr>
            <p:nvPr/>
          </p:nvSpPr>
          <p:spPr bwMode="auto">
            <a:xfrm rot="9208633" flipH="1">
              <a:off x="7804195" y="3278830"/>
              <a:ext cx="877896" cy="2182472"/>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7" name="Shape 26"/>
            <p:cNvSpPr>
              <a:spLocks noChangeArrowheads="1"/>
            </p:cNvSpPr>
            <p:nvPr/>
          </p:nvSpPr>
          <p:spPr bwMode="auto">
            <a:xfrm rot="9208606" flipH="1">
              <a:off x="7481605" y="4277195"/>
              <a:ext cx="408891" cy="1016225"/>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8" name="Shape 27"/>
            <p:cNvSpPr>
              <a:spLocks noChangeArrowheads="1"/>
            </p:cNvSpPr>
            <p:nvPr/>
          </p:nvSpPr>
          <p:spPr bwMode="auto">
            <a:xfrm rot="9208678" flipH="1">
              <a:off x="6287666" y="4657610"/>
              <a:ext cx="229741" cy="570919"/>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9" name="Shape 28"/>
            <p:cNvSpPr>
              <a:spLocks/>
            </p:cNvSpPr>
            <p:nvPr/>
          </p:nvSpPr>
          <p:spPr bwMode="auto">
            <a:xfrm>
              <a:off x="8289270" y="2656117"/>
              <a:ext cx="854684" cy="1928863"/>
            </a:xfrm>
            <a:custGeom>
              <a:avLst/>
              <a:gdLst>
                <a:gd name="T0" fmla="*/ 9853441 w 37596"/>
                <a:gd name="T1" fmla="*/ 0 h 84860"/>
                <a:gd name="T2" fmla="*/ 0 w 37596"/>
                <a:gd name="T3" fmla="*/ 4717009 h 84860"/>
                <a:gd name="T4" fmla="*/ 19429853 w 37596"/>
                <a:gd name="T5" fmla="*/ 43842947 h 84860"/>
                <a:gd name="T6" fmla="*/ 19429853 w 37596"/>
                <a:gd name="T7" fmla="*/ 1928551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grpSp>
        <p:nvGrpSpPr>
          <p:cNvPr id="10" name="Shape 29"/>
          <p:cNvGrpSpPr>
            <a:grpSpLocks/>
          </p:cNvGrpSpPr>
          <p:nvPr/>
        </p:nvGrpSpPr>
        <p:grpSpPr bwMode="auto">
          <a:xfrm>
            <a:off x="1" y="-609600"/>
            <a:ext cx="5770562" cy="3594101"/>
            <a:chOff x="-32" y="-215963"/>
            <a:chExt cx="2163561" cy="1347300"/>
          </a:xfrm>
        </p:grpSpPr>
        <p:sp>
          <p:nvSpPr>
            <p:cNvPr id="11" name="Shape 30"/>
            <p:cNvSpPr>
              <a:spLocks noChangeArrowheads="1"/>
            </p:cNvSpPr>
            <p:nvPr/>
          </p:nvSpPr>
          <p:spPr bwMode="auto">
            <a:xfrm rot="20008592" flipH="1">
              <a:off x="1362387" y="-63023"/>
              <a:ext cx="204750" cy="509998"/>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2" name="Shape 31"/>
            <p:cNvSpPr>
              <a:spLocks noChangeArrowheads="1"/>
            </p:cNvSpPr>
            <p:nvPr/>
          </p:nvSpPr>
          <p:spPr bwMode="auto">
            <a:xfrm rot="20008629" flipH="1">
              <a:off x="239239" y="-151693"/>
              <a:ext cx="435093" cy="1080696"/>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3" name="Shape 32"/>
            <p:cNvSpPr>
              <a:spLocks noChangeArrowheads="1"/>
            </p:cNvSpPr>
            <p:nvPr/>
          </p:nvSpPr>
          <p:spPr bwMode="auto">
            <a:xfrm rot="20008661" flipH="1">
              <a:off x="892177" y="-169545"/>
              <a:ext cx="504732" cy="1254465"/>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4" name="Shape 33"/>
            <p:cNvSpPr>
              <a:spLocks noChangeArrowheads="1"/>
            </p:cNvSpPr>
            <p:nvPr/>
          </p:nvSpPr>
          <p:spPr bwMode="auto">
            <a:xfrm rot="20008678" flipH="1">
              <a:off x="1818312" y="-76115"/>
              <a:ext cx="229748" cy="570698"/>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5" name="Shape 34"/>
            <p:cNvSpPr>
              <a:spLocks/>
            </p:cNvSpPr>
            <p:nvPr/>
          </p:nvSpPr>
          <p:spPr bwMode="auto">
            <a:xfrm rot="10800000">
              <a:off x="-32" y="70874"/>
              <a:ext cx="380335" cy="858130"/>
            </a:xfrm>
            <a:custGeom>
              <a:avLst/>
              <a:gdLst>
                <a:gd name="T0" fmla="*/ 1951235 w 37596"/>
                <a:gd name="T1" fmla="*/ 0 h 84860"/>
                <a:gd name="T2" fmla="*/ 0 w 37596"/>
                <a:gd name="T3" fmla="*/ 933618 h 84860"/>
                <a:gd name="T4" fmla="*/ 3847609 w 37596"/>
                <a:gd name="T5" fmla="*/ 8677670 h 84860"/>
                <a:gd name="T6" fmla="*/ 3847609 w 37596"/>
                <a:gd name="T7" fmla="*/ 3817111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81D1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sp>
        <p:nvSpPr>
          <p:cNvPr id="35" name="Shape 35"/>
          <p:cNvSpPr txBox="1">
            <a:spLocks noGrp="1"/>
          </p:cNvSpPr>
          <p:nvPr>
            <p:ph type="ctrTitle"/>
          </p:nvPr>
        </p:nvSpPr>
        <p:spPr>
          <a:xfrm>
            <a:off x="1829038" y="6457467"/>
            <a:ext cx="13533762" cy="3092800"/>
          </a:xfrm>
          <a:prstGeom prst="rect">
            <a:avLst/>
          </a:prstGeom>
        </p:spPr>
        <p:txBody>
          <a:bodyPr/>
          <a:lstStyle>
            <a:lvl1pPr lvl="0" rtl="0">
              <a:spcBef>
                <a:spcPts val="0"/>
              </a:spcBef>
              <a:buClr>
                <a:srgbClr val="FFFFFF"/>
              </a:buClr>
              <a:buSzPct val="100000"/>
              <a:defRPr sz="9600">
                <a:solidFill>
                  <a:srgbClr val="FFFFFF"/>
                </a:solidFill>
              </a:defRPr>
            </a:lvl1pPr>
            <a:lvl2pPr lvl="1" rtl="0">
              <a:spcBef>
                <a:spcPts val="0"/>
              </a:spcBef>
              <a:buClr>
                <a:srgbClr val="FFFFFF"/>
              </a:buClr>
              <a:buSzPct val="100000"/>
              <a:defRPr sz="9600">
                <a:solidFill>
                  <a:srgbClr val="FFFFFF"/>
                </a:solidFill>
              </a:defRPr>
            </a:lvl2pPr>
            <a:lvl3pPr lvl="2" rtl="0">
              <a:spcBef>
                <a:spcPts val="0"/>
              </a:spcBef>
              <a:buClr>
                <a:srgbClr val="FFFFFF"/>
              </a:buClr>
              <a:buSzPct val="100000"/>
              <a:defRPr sz="9600">
                <a:solidFill>
                  <a:srgbClr val="FFFFFF"/>
                </a:solidFill>
              </a:defRPr>
            </a:lvl3pPr>
            <a:lvl4pPr lvl="3" rtl="0">
              <a:spcBef>
                <a:spcPts val="0"/>
              </a:spcBef>
              <a:buClr>
                <a:srgbClr val="FFFFFF"/>
              </a:buClr>
              <a:buSzPct val="100000"/>
              <a:defRPr sz="9600">
                <a:solidFill>
                  <a:srgbClr val="FFFFFF"/>
                </a:solidFill>
              </a:defRPr>
            </a:lvl4pPr>
            <a:lvl5pPr lvl="4" rtl="0">
              <a:spcBef>
                <a:spcPts val="0"/>
              </a:spcBef>
              <a:buClr>
                <a:srgbClr val="FFFFFF"/>
              </a:buClr>
              <a:buSzPct val="100000"/>
              <a:defRPr sz="9600">
                <a:solidFill>
                  <a:srgbClr val="FFFFFF"/>
                </a:solidFill>
              </a:defRPr>
            </a:lvl5pPr>
            <a:lvl6pPr lvl="5" rtl="0">
              <a:spcBef>
                <a:spcPts val="0"/>
              </a:spcBef>
              <a:buClr>
                <a:srgbClr val="FFFFFF"/>
              </a:buClr>
              <a:buSzPct val="100000"/>
              <a:defRPr sz="9600">
                <a:solidFill>
                  <a:srgbClr val="FFFFFF"/>
                </a:solidFill>
              </a:defRPr>
            </a:lvl6pPr>
            <a:lvl7pPr lvl="6" rtl="0">
              <a:spcBef>
                <a:spcPts val="0"/>
              </a:spcBef>
              <a:buClr>
                <a:srgbClr val="FFFFFF"/>
              </a:buClr>
              <a:buSzPct val="100000"/>
              <a:defRPr sz="9600">
                <a:solidFill>
                  <a:srgbClr val="FFFFFF"/>
                </a:solidFill>
              </a:defRPr>
            </a:lvl7pPr>
            <a:lvl8pPr lvl="7" rtl="0">
              <a:spcBef>
                <a:spcPts val="0"/>
              </a:spcBef>
              <a:buClr>
                <a:srgbClr val="FFFFFF"/>
              </a:buClr>
              <a:buSzPct val="100000"/>
              <a:defRPr sz="9600">
                <a:solidFill>
                  <a:srgbClr val="FFFFFF"/>
                </a:solidFill>
              </a:defRPr>
            </a:lvl8pPr>
            <a:lvl9pPr lvl="8" rtl="0">
              <a:spcBef>
                <a:spcPts val="0"/>
              </a:spcBef>
              <a:buClr>
                <a:srgbClr val="FFFFFF"/>
              </a:buClr>
              <a:buSzPct val="100000"/>
              <a:defRPr sz="9600">
                <a:solidFill>
                  <a:srgbClr val="FFFFFF"/>
                </a:solidFill>
              </a:defRPr>
            </a:lvl9pPr>
          </a:lstStyle>
          <a:p>
            <a:endParaRPr/>
          </a:p>
        </p:txBody>
      </p:sp>
      <p:sp>
        <p:nvSpPr>
          <p:cNvPr id="36" name="Shape 36"/>
          <p:cNvSpPr txBox="1">
            <a:spLocks noGrp="1"/>
          </p:cNvSpPr>
          <p:nvPr>
            <p:ph type="subTitle" idx="1"/>
          </p:nvPr>
        </p:nvSpPr>
        <p:spPr>
          <a:xfrm>
            <a:off x="1829038" y="9199077"/>
            <a:ext cx="13533762" cy="2092800"/>
          </a:xfrm>
          <a:prstGeom prst="rect">
            <a:avLst/>
          </a:prstGeom>
        </p:spPr>
        <p:txBody>
          <a:bodyPr/>
          <a:lstStyle>
            <a:lvl1pPr lvl="0" rtl="0">
              <a:spcBef>
                <a:spcPts val="0"/>
              </a:spcBef>
              <a:buClr>
                <a:srgbClr val="FFFFFF"/>
              </a:buClr>
              <a:buNone/>
              <a:defRPr>
                <a:solidFill>
                  <a:srgbClr val="FFFFFF"/>
                </a:solidFill>
              </a:defRPr>
            </a:lvl1pPr>
            <a:lvl2pPr lvl="1" rtl="0">
              <a:spcBef>
                <a:spcPts val="0"/>
              </a:spcBef>
              <a:buClr>
                <a:srgbClr val="FFFFFF"/>
              </a:buClr>
              <a:buSzPct val="100000"/>
              <a:buNone/>
              <a:defRPr sz="8000">
                <a:solidFill>
                  <a:srgbClr val="FFFFFF"/>
                </a:solidFill>
              </a:defRPr>
            </a:lvl2pPr>
            <a:lvl3pPr lvl="2" rtl="0">
              <a:spcBef>
                <a:spcPts val="0"/>
              </a:spcBef>
              <a:buClr>
                <a:srgbClr val="FFFFFF"/>
              </a:buClr>
              <a:buSzPct val="100000"/>
              <a:buNone/>
              <a:defRPr sz="8000">
                <a:solidFill>
                  <a:srgbClr val="FFFFFF"/>
                </a:solidFill>
              </a:defRPr>
            </a:lvl3pPr>
            <a:lvl4pPr lvl="3" rtl="0">
              <a:spcBef>
                <a:spcPts val="0"/>
              </a:spcBef>
              <a:buClr>
                <a:srgbClr val="FFFFFF"/>
              </a:buClr>
              <a:buSzPct val="100000"/>
              <a:buNone/>
              <a:defRPr sz="8000">
                <a:solidFill>
                  <a:srgbClr val="FFFFFF"/>
                </a:solidFill>
              </a:defRPr>
            </a:lvl4pPr>
            <a:lvl5pPr lvl="4" rtl="0">
              <a:spcBef>
                <a:spcPts val="0"/>
              </a:spcBef>
              <a:buClr>
                <a:srgbClr val="FFFFFF"/>
              </a:buClr>
              <a:buSzPct val="100000"/>
              <a:buNone/>
              <a:defRPr sz="8000">
                <a:solidFill>
                  <a:srgbClr val="FFFFFF"/>
                </a:solidFill>
              </a:defRPr>
            </a:lvl5pPr>
            <a:lvl6pPr lvl="5" rtl="0">
              <a:spcBef>
                <a:spcPts val="0"/>
              </a:spcBef>
              <a:buClr>
                <a:srgbClr val="FFFFFF"/>
              </a:buClr>
              <a:buSzPct val="100000"/>
              <a:buNone/>
              <a:defRPr sz="8000">
                <a:solidFill>
                  <a:srgbClr val="FFFFFF"/>
                </a:solidFill>
              </a:defRPr>
            </a:lvl6pPr>
            <a:lvl7pPr lvl="6" rtl="0">
              <a:spcBef>
                <a:spcPts val="0"/>
              </a:spcBef>
              <a:buClr>
                <a:srgbClr val="FFFFFF"/>
              </a:buClr>
              <a:buSzPct val="100000"/>
              <a:buNone/>
              <a:defRPr sz="8000">
                <a:solidFill>
                  <a:srgbClr val="FFFFFF"/>
                </a:solidFill>
              </a:defRPr>
            </a:lvl7pPr>
            <a:lvl8pPr lvl="7" rtl="0">
              <a:spcBef>
                <a:spcPts val="0"/>
              </a:spcBef>
              <a:buClr>
                <a:srgbClr val="FFFFFF"/>
              </a:buClr>
              <a:buSzPct val="100000"/>
              <a:buNone/>
              <a:defRPr sz="8000">
                <a:solidFill>
                  <a:srgbClr val="FFFFFF"/>
                </a:solidFill>
              </a:defRPr>
            </a:lvl8pPr>
            <a:lvl9pPr lvl="8" rtl="0">
              <a:spcBef>
                <a:spcPts val="0"/>
              </a:spcBef>
              <a:buClr>
                <a:srgbClr val="FFFFFF"/>
              </a:buClr>
              <a:buSzPct val="100000"/>
              <a:buNone/>
              <a:defRPr sz="8000">
                <a:solidFill>
                  <a:srgbClr val="FFFFFF"/>
                </a:solidFill>
              </a:defRPr>
            </a:lvl9pPr>
          </a:lstStyle>
          <a:p>
            <a:endParaRPr/>
          </a:p>
        </p:txBody>
      </p:sp>
    </p:spTree>
    <p:extLst>
      <p:ext uri="{BB962C8B-B14F-4D97-AF65-F5344CB8AC3E}">
        <p14:creationId xmlns:p14="http://schemas.microsoft.com/office/powerpoint/2010/main" val="12643756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66"/>
        <p:cNvGrpSpPr/>
        <p:nvPr/>
      </p:nvGrpSpPr>
      <p:grpSpPr>
        <a:xfrm>
          <a:off x="0" y="0"/>
          <a:ext cx="0" cy="0"/>
          <a:chOff x="0" y="0"/>
          <a:chExt cx="0" cy="0"/>
        </a:xfrm>
      </p:grpSpPr>
      <p:grpSp>
        <p:nvGrpSpPr>
          <p:cNvPr id="5" name="Shape 67"/>
          <p:cNvGrpSpPr>
            <a:grpSpLocks/>
          </p:cNvGrpSpPr>
          <p:nvPr/>
        </p:nvGrpSpPr>
        <p:grpSpPr bwMode="auto">
          <a:xfrm>
            <a:off x="16460788" y="7083425"/>
            <a:ext cx="7926387" cy="7696200"/>
            <a:chOff x="6172200" y="2656117"/>
            <a:chExt cx="2971754" cy="2886150"/>
          </a:xfrm>
        </p:grpSpPr>
        <p:sp>
          <p:nvSpPr>
            <p:cNvPr id="6" name="Shape 68"/>
            <p:cNvSpPr>
              <a:spLocks noChangeArrowheads="1"/>
            </p:cNvSpPr>
            <p:nvPr/>
          </p:nvSpPr>
          <p:spPr bwMode="auto">
            <a:xfrm rot="9208626" flipH="1">
              <a:off x="6704890" y="4110503"/>
              <a:ext cx="484480" cy="1203753"/>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7" name="Shape 69"/>
            <p:cNvSpPr>
              <a:spLocks noChangeArrowheads="1"/>
            </p:cNvSpPr>
            <p:nvPr/>
          </p:nvSpPr>
          <p:spPr bwMode="auto">
            <a:xfrm rot="9208633" flipH="1">
              <a:off x="7804195" y="3278830"/>
              <a:ext cx="877896" cy="2182472"/>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8" name="Shape 70"/>
            <p:cNvSpPr>
              <a:spLocks noChangeArrowheads="1"/>
            </p:cNvSpPr>
            <p:nvPr/>
          </p:nvSpPr>
          <p:spPr bwMode="auto">
            <a:xfrm rot="9208606" flipH="1">
              <a:off x="7481605" y="4277195"/>
              <a:ext cx="408891" cy="1016225"/>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9" name="Shape 71"/>
            <p:cNvSpPr>
              <a:spLocks noChangeArrowheads="1"/>
            </p:cNvSpPr>
            <p:nvPr/>
          </p:nvSpPr>
          <p:spPr bwMode="auto">
            <a:xfrm rot="9208678" flipH="1">
              <a:off x="6287666" y="4657610"/>
              <a:ext cx="229741" cy="570920"/>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0" name="Shape 72"/>
            <p:cNvSpPr>
              <a:spLocks/>
            </p:cNvSpPr>
            <p:nvPr/>
          </p:nvSpPr>
          <p:spPr bwMode="auto">
            <a:xfrm>
              <a:off x="8289270" y="2656117"/>
              <a:ext cx="854684" cy="1928863"/>
            </a:xfrm>
            <a:custGeom>
              <a:avLst/>
              <a:gdLst>
                <a:gd name="T0" fmla="*/ 9853441 w 37596"/>
                <a:gd name="T1" fmla="*/ 0 h 84860"/>
                <a:gd name="T2" fmla="*/ 0 w 37596"/>
                <a:gd name="T3" fmla="*/ 4717009 h 84860"/>
                <a:gd name="T4" fmla="*/ 19429853 w 37596"/>
                <a:gd name="T5" fmla="*/ 43842947 h 84860"/>
                <a:gd name="T6" fmla="*/ 19429853 w 37596"/>
                <a:gd name="T7" fmla="*/ 1928551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3796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grpSp>
        <p:nvGrpSpPr>
          <p:cNvPr id="11" name="Shape 73"/>
          <p:cNvGrpSpPr>
            <a:grpSpLocks/>
          </p:cNvGrpSpPr>
          <p:nvPr/>
        </p:nvGrpSpPr>
        <p:grpSpPr bwMode="auto">
          <a:xfrm>
            <a:off x="1" y="-608013"/>
            <a:ext cx="5770562" cy="3592512"/>
            <a:chOff x="-32" y="-215963"/>
            <a:chExt cx="2163561" cy="1347300"/>
          </a:xfrm>
        </p:grpSpPr>
        <p:sp>
          <p:nvSpPr>
            <p:cNvPr id="12" name="Shape 74"/>
            <p:cNvSpPr>
              <a:spLocks noChangeArrowheads="1"/>
            </p:cNvSpPr>
            <p:nvPr/>
          </p:nvSpPr>
          <p:spPr bwMode="auto">
            <a:xfrm rot="20008592" flipH="1">
              <a:off x="1362387" y="-62955"/>
              <a:ext cx="204750" cy="509628"/>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3" name="Shape 75"/>
            <p:cNvSpPr>
              <a:spLocks noChangeArrowheads="1"/>
            </p:cNvSpPr>
            <p:nvPr/>
          </p:nvSpPr>
          <p:spPr bwMode="auto">
            <a:xfrm rot="20008629" flipH="1">
              <a:off x="239239" y="-151664"/>
              <a:ext cx="435093" cy="1080579"/>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4" name="Shape 76"/>
            <p:cNvSpPr>
              <a:spLocks noChangeArrowheads="1"/>
            </p:cNvSpPr>
            <p:nvPr/>
          </p:nvSpPr>
          <p:spPr bwMode="auto">
            <a:xfrm rot="20008661" flipH="1">
              <a:off x="892177" y="-169525"/>
              <a:ext cx="504732" cy="1254424"/>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5" name="Shape 77"/>
            <p:cNvSpPr>
              <a:spLocks noChangeArrowheads="1"/>
            </p:cNvSpPr>
            <p:nvPr/>
          </p:nvSpPr>
          <p:spPr bwMode="auto">
            <a:xfrm rot="20008678" flipH="1">
              <a:off x="1818312" y="-76053"/>
              <a:ext cx="229748" cy="570950"/>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6" name="Shape 78"/>
            <p:cNvSpPr>
              <a:spLocks/>
            </p:cNvSpPr>
            <p:nvPr/>
          </p:nvSpPr>
          <p:spPr bwMode="auto">
            <a:xfrm rot="10800000">
              <a:off x="-32" y="71001"/>
              <a:ext cx="380335" cy="857914"/>
            </a:xfrm>
            <a:custGeom>
              <a:avLst/>
              <a:gdLst>
                <a:gd name="T0" fmla="*/ 1951235 w 37596"/>
                <a:gd name="T1" fmla="*/ 0 h 84860"/>
                <a:gd name="T2" fmla="*/ 0 w 37596"/>
                <a:gd name="T3" fmla="*/ 933151 h 84860"/>
                <a:gd name="T4" fmla="*/ 3847609 w 37596"/>
                <a:gd name="T5" fmla="*/ 8673302 h 84860"/>
                <a:gd name="T6" fmla="*/ 3847609 w 37596"/>
                <a:gd name="T7" fmla="*/ 3815190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4BB5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sp>
        <p:nvSpPr>
          <p:cNvPr id="79" name="Shape 79"/>
          <p:cNvSpPr txBox="1">
            <a:spLocks noGrp="1"/>
          </p:cNvSpPr>
          <p:nvPr>
            <p:ph type="title"/>
          </p:nvPr>
        </p:nvSpPr>
        <p:spPr>
          <a:xfrm>
            <a:off x="2750825" y="3065933"/>
            <a:ext cx="15362800" cy="1815200"/>
          </a:xfrm>
          <a:prstGeom prst="rect">
            <a:avLst/>
          </a:prstGeom>
        </p:spPr>
        <p:txBody>
          <a:bodyPr lIns="243812" tIns="243812" rIns="243812" bIns="243812" anchor="b"/>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0" name="Shape 80"/>
          <p:cNvSpPr txBox="1">
            <a:spLocks noGrp="1"/>
          </p:cNvSpPr>
          <p:nvPr>
            <p:ph type="body" idx="1"/>
          </p:nvPr>
        </p:nvSpPr>
        <p:spPr>
          <a:xfrm>
            <a:off x="2750825" y="4962333"/>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81" name="Shape 81"/>
          <p:cNvSpPr txBox="1">
            <a:spLocks noGrp="1"/>
          </p:cNvSpPr>
          <p:nvPr>
            <p:ph type="body" idx="2"/>
          </p:nvPr>
        </p:nvSpPr>
        <p:spPr>
          <a:xfrm>
            <a:off x="10656779" y="4962333"/>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Tree>
    <p:extLst>
      <p:ext uri="{BB962C8B-B14F-4D97-AF65-F5344CB8AC3E}">
        <p14:creationId xmlns:p14="http://schemas.microsoft.com/office/powerpoint/2010/main" val="11195542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Welcome Messag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9781570" y="1585467"/>
            <a:ext cx="4824036" cy="4824037"/>
          </a:xfrm>
          <a:prstGeom prst="ellipse">
            <a:avLst/>
          </a:prstGeom>
        </p:spPr>
        <p:txBody>
          <a:bodyPr rtlCol="0">
            <a:noAutofit/>
          </a:bodyPr>
          <a:lstStyle/>
          <a:p>
            <a:pPr lvl="0"/>
            <a:r>
              <a:rPr lang="en-US" noProof="0"/>
              <a:t>Drag picture to placeholder or click icon to add</a:t>
            </a:r>
            <a:endParaRPr lang="en-US" noProof="0" dirty="0"/>
          </a:p>
        </p:txBody>
      </p:sp>
      <p:sp>
        <p:nvSpPr>
          <p:cNvPr id="7" name="Title 1"/>
          <p:cNvSpPr>
            <a:spLocks noGrp="1"/>
          </p:cNvSpPr>
          <p:nvPr>
            <p:ph type="ctrTitle"/>
          </p:nvPr>
        </p:nvSpPr>
        <p:spPr>
          <a:xfrm>
            <a:off x="4759089" y="6809613"/>
            <a:ext cx="14868997" cy="1190421"/>
          </a:xfrm>
        </p:spPr>
        <p:txBody>
          <a:bodyPr>
            <a:noAutofit/>
          </a:bodyPr>
          <a:lstStyle/>
          <a:p>
            <a:endParaRPr lang="en-US" dirty="0"/>
          </a:p>
        </p:txBody>
      </p:sp>
      <p:sp>
        <p:nvSpPr>
          <p:cNvPr id="9" name="Subtitle 2"/>
          <p:cNvSpPr>
            <a:spLocks noGrp="1"/>
          </p:cNvSpPr>
          <p:nvPr>
            <p:ph type="subTitle" idx="1"/>
          </p:nvPr>
        </p:nvSpPr>
        <p:spPr>
          <a:xfrm>
            <a:off x="3658076" y="8638229"/>
            <a:ext cx="17071023" cy="2790560"/>
          </a:xfrm>
        </p:spPr>
        <p:txBody>
          <a:bodyPr>
            <a:noAutofit/>
          </a:bodyPr>
          <a:lstStyle/>
          <a:p>
            <a:endParaRPr lang="en-US" dirty="0"/>
          </a:p>
        </p:txBody>
      </p:sp>
      <p:sp>
        <p:nvSpPr>
          <p:cNvPr id="5" name="Slide Number Placeholder 5"/>
          <p:cNvSpPr>
            <a:spLocks noGrp="1"/>
          </p:cNvSpPr>
          <p:nvPr>
            <p:ph type="sldNum" sz="quarter" idx="14"/>
          </p:nvPr>
        </p:nvSpPr>
        <p:spPr/>
        <p:txBody>
          <a:bodyPr/>
          <a:lstStyle>
            <a:lvl1pPr>
              <a:defRPr/>
            </a:lvl1pPr>
          </a:lstStyle>
          <a:p>
            <a:pPr>
              <a:defRPr/>
            </a:pPr>
            <a:fld id="{46664CD2-083D-F344-848B-A6B52F3195BA}" type="slidenum">
              <a:rPr lang="en-US" altLang="en-US"/>
              <a:pPr>
                <a:defRPr/>
              </a:pPr>
              <a:t>‹#›</a:t>
            </a:fld>
            <a:endParaRPr lang="en-US" altLang="en-US"/>
          </a:p>
        </p:txBody>
      </p:sp>
    </p:spTree>
    <p:extLst>
      <p:ext uri="{BB962C8B-B14F-4D97-AF65-F5344CB8AC3E}">
        <p14:creationId xmlns:p14="http://schemas.microsoft.com/office/powerpoint/2010/main" val="1987788370"/>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2" name="Rectangle 13"/>
          <p:cNvSpPr>
            <a:spLocks noGrp="1"/>
          </p:cNvSpPr>
          <p:nvPr>
            <p:ph type="sldNum" sz="quarter" idx="10"/>
          </p:nvPr>
        </p:nvSpPr>
        <p:spPr>
          <a:xfrm>
            <a:off x="22909215" y="403225"/>
            <a:ext cx="825499" cy="677864"/>
          </a:xfrm>
        </p:spPr>
        <p:txBody>
          <a:bodyPr/>
          <a:lstStyle>
            <a:lvl1pPr>
              <a:defRPr/>
            </a:lvl1pPr>
          </a:lstStyle>
          <a:p>
            <a:pPr>
              <a:defRPr/>
            </a:pPr>
            <a:fld id="{5F7332D1-2B2A-5E47-B0DF-5F4222B9A5E9}" type="slidenum">
              <a:rPr lang="es-ES" altLang="en-US"/>
              <a:pPr>
                <a:defRPr/>
              </a:pPr>
              <a:t>‹#›</a:t>
            </a:fld>
            <a:endParaRPr lang="es-ES" altLang="en-US"/>
          </a:p>
        </p:txBody>
      </p:sp>
    </p:spTree>
    <p:extLst>
      <p:ext uri="{BB962C8B-B14F-4D97-AF65-F5344CB8AC3E}">
        <p14:creationId xmlns:p14="http://schemas.microsoft.com/office/powerpoint/2010/main" val="17368245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84"/>
            <a:ext cx="20729099" cy="2940051"/>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tint val="75000"/>
                  </a:schemeClr>
                </a:solidFill>
              </a:defRPr>
            </a:lvl1pPr>
            <a:lvl2pPr marL="1219215" indent="0" algn="ctr">
              <a:buNone/>
              <a:defRPr>
                <a:solidFill>
                  <a:schemeClr val="tx1">
                    <a:tint val="75000"/>
                  </a:schemeClr>
                </a:solidFill>
              </a:defRPr>
            </a:lvl2pPr>
            <a:lvl3pPr marL="2438430" indent="0" algn="ctr">
              <a:buNone/>
              <a:defRPr>
                <a:solidFill>
                  <a:schemeClr val="tx1">
                    <a:tint val="75000"/>
                  </a:schemeClr>
                </a:solidFill>
              </a:defRPr>
            </a:lvl3pPr>
            <a:lvl4pPr marL="3657646" indent="0" algn="ctr">
              <a:buNone/>
              <a:defRPr>
                <a:solidFill>
                  <a:schemeClr val="tx1">
                    <a:tint val="75000"/>
                  </a:schemeClr>
                </a:solidFill>
              </a:defRPr>
            </a:lvl4pPr>
            <a:lvl5pPr marL="4876861" indent="0" algn="ctr">
              <a:buNone/>
              <a:defRPr>
                <a:solidFill>
                  <a:schemeClr val="tx1">
                    <a:tint val="75000"/>
                  </a:schemeClr>
                </a:solidFill>
              </a:defRPr>
            </a:lvl5pPr>
            <a:lvl6pPr marL="6096076" indent="0" algn="ctr">
              <a:buNone/>
              <a:defRPr>
                <a:solidFill>
                  <a:schemeClr val="tx1">
                    <a:tint val="75000"/>
                  </a:schemeClr>
                </a:solidFill>
              </a:defRPr>
            </a:lvl6pPr>
            <a:lvl7pPr marL="7315291" indent="0" algn="ctr">
              <a:buNone/>
              <a:defRPr>
                <a:solidFill>
                  <a:schemeClr val="tx1">
                    <a:tint val="75000"/>
                  </a:schemeClr>
                </a:solidFill>
              </a:defRPr>
            </a:lvl7pPr>
            <a:lvl8pPr marL="8534507" indent="0" algn="ctr">
              <a:buNone/>
              <a:defRPr>
                <a:solidFill>
                  <a:schemeClr val="tx1">
                    <a:tint val="75000"/>
                  </a:schemeClr>
                </a:solidFill>
              </a:defRPr>
            </a:lvl8pPr>
            <a:lvl9pPr marL="97537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C954AE0-C485-CE47-9268-13DDF2E1C199}"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EFD066-E7A3-114B-9471-110A817B79AB}" type="slidenum">
              <a:rPr lang="en-US" altLang="id-ID"/>
              <a:pPr>
                <a:defRPr/>
              </a:pPr>
              <a:t>‹#›</a:t>
            </a:fld>
            <a:endParaRPr lang="en-US" altLang="id-ID"/>
          </a:p>
        </p:txBody>
      </p:sp>
    </p:spTree>
    <p:extLst>
      <p:ext uri="{BB962C8B-B14F-4D97-AF65-F5344CB8AC3E}">
        <p14:creationId xmlns:p14="http://schemas.microsoft.com/office/powerpoint/2010/main" val="2072539626"/>
      </p:ext>
    </p:extLst>
  </p:cSld>
  <p:clrMapOvr>
    <a:masterClrMapping/>
  </p:clrMapOvr>
  <p:transition spd="slow"/>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919EFF9-8B22-C447-ADDE-019334BF6C10}"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7B3DB2-7159-814D-AEE7-AF9D13F71470}" type="slidenum">
              <a:rPr lang="en-US" altLang="id-ID"/>
              <a:pPr>
                <a:defRPr/>
              </a:pPr>
              <a:t>‹#›</a:t>
            </a:fld>
            <a:endParaRPr lang="en-US" altLang="id-ID"/>
          </a:p>
        </p:txBody>
      </p:sp>
    </p:spTree>
    <p:extLst>
      <p:ext uri="{BB962C8B-B14F-4D97-AF65-F5344CB8AC3E}">
        <p14:creationId xmlns:p14="http://schemas.microsoft.com/office/powerpoint/2010/main" val="182737697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1" y="0"/>
            <a:ext cx="15601949" cy="13716000"/>
          </a:xfrm>
        </p:spPr>
        <p:txBody>
          <a:bodyPr rtlCol="0">
            <a:noAutofit/>
          </a:bodyPr>
          <a:lstStyle>
            <a:lvl1pPr>
              <a:defRPr baseline="0"/>
            </a:lvl1pPr>
          </a:lstStyle>
          <a:p>
            <a:pPr lvl="0"/>
            <a:r>
              <a:rPr lang="en-US" noProof="0"/>
              <a:t>Drag picture to placeholder or click icon to add</a:t>
            </a:r>
            <a:endParaRPr lang="en-US" noProof="0" dirty="0"/>
          </a:p>
        </p:txBody>
      </p:sp>
    </p:spTree>
    <p:extLst>
      <p:ext uri="{BB962C8B-B14F-4D97-AF65-F5344CB8AC3E}">
        <p14:creationId xmlns:p14="http://schemas.microsoft.com/office/powerpoint/2010/main" val="2106587011"/>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419" y="8813803"/>
            <a:ext cx="20729099" cy="2724149"/>
          </a:xfrm>
        </p:spPr>
        <p:txBody>
          <a:bodyPr anchor="t"/>
          <a:lstStyle>
            <a:lvl1pPr algn="l">
              <a:defRPr sz="10667" b="1" cap="all"/>
            </a:lvl1pPr>
          </a:lstStyle>
          <a:p>
            <a:r>
              <a:rPr lang="en-US"/>
              <a:t>Click to edit Master title style</a:t>
            </a:r>
          </a:p>
        </p:txBody>
      </p:sp>
      <p:sp>
        <p:nvSpPr>
          <p:cNvPr id="3" name="Text Placeholder 2"/>
          <p:cNvSpPr>
            <a:spLocks noGrp="1"/>
          </p:cNvSpPr>
          <p:nvPr>
            <p:ph type="body" idx="1"/>
          </p:nvPr>
        </p:nvSpPr>
        <p:spPr>
          <a:xfrm>
            <a:off x="1926419" y="5813427"/>
            <a:ext cx="20729099" cy="3000373"/>
          </a:xfrm>
        </p:spPr>
        <p:txBody>
          <a:bodyPr anchor="b"/>
          <a:lstStyle>
            <a:lvl1pPr marL="0" indent="0">
              <a:buNone/>
              <a:defRPr sz="5333">
                <a:solidFill>
                  <a:schemeClr val="tx1">
                    <a:tint val="75000"/>
                  </a:schemeClr>
                </a:solidFill>
              </a:defRPr>
            </a:lvl1pPr>
            <a:lvl2pPr marL="1219215" indent="0">
              <a:buNone/>
              <a:defRPr sz="4800">
                <a:solidFill>
                  <a:schemeClr val="tx1">
                    <a:tint val="75000"/>
                  </a:schemeClr>
                </a:solidFill>
              </a:defRPr>
            </a:lvl2pPr>
            <a:lvl3pPr marL="2438430" indent="0">
              <a:buNone/>
              <a:defRPr sz="4267">
                <a:solidFill>
                  <a:schemeClr val="tx1">
                    <a:tint val="75000"/>
                  </a:schemeClr>
                </a:solidFill>
              </a:defRPr>
            </a:lvl3pPr>
            <a:lvl4pPr marL="3657646" indent="0">
              <a:buNone/>
              <a:defRPr sz="3733">
                <a:solidFill>
                  <a:schemeClr val="tx1">
                    <a:tint val="75000"/>
                  </a:schemeClr>
                </a:solidFill>
              </a:defRPr>
            </a:lvl4pPr>
            <a:lvl5pPr marL="4876861" indent="0">
              <a:buNone/>
              <a:defRPr sz="3733">
                <a:solidFill>
                  <a:schemeClr val="tx1">
                    <a:tint val="75000"/>
                  </a:schemeClr>
                </a:solidFill>
              </a:defRPr>
            </a:lvl5pPr>
            <a:lvl6pPr marL="6096076" indent="0">
              <a:buNone/>
              <a:defRPr sz="3733">
                <a:solidFill>
                  <a:schemeClr val="tx1">
                    <a:tint val="75000"/>
                  </a:schemeClr>
                </a:solidFill>
              </a:defRPr>
            </a:lvl6pPr>
            <a:lvl7pPr marL="7315291" indent="0">
              <a:buNone/>
              <a:defRPr sz="3733">
                <a:solidFill>
                  <a:schemeClr val="tx1">
                    <a:tint val="75000"/>
                  </a:schemeClr>
                </a:solidFill>
              </a:defRPr>
            </a:lvl7pPr>
            <a:lvl8pPr marL="8534507" indent="0">
              <a:buNone/>
              <a:defRPr sz="3733">
                <a:solidFill>
                  <a:schemeClr val="tx1">
                    <a:tint val="75000"/>
                  </a:schemeClr>
                </a:solidFill>
              </a:defRPr>
            </a:lvl8pPr>
            <a:lvl9pPr marL="9753722" indent="0">
              <a:buNone/>
              <a:defRPr sz="37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9625B6F-F2F7-0B42-B34C-8BC0C0D553EF}"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A204E6-1302-5D4F-A883-7B8601EC79BD}" type="slidenum">
              <a:rPr lang="en-US" altLang="id-ID"/>
              <a:pPr>
                <a:defRPr/>
              </a:pPr>
              <a:t>‹#›</a:t>
            </a:fld>
            <a:endParaRPr lang="en-US" altLang="id-ID"/>
          </a:p>
        </p:txBody>
      </p:sp>
    </p:spTree>
    <p:extLst>
      <p:ext uri="{BB962C8B-B14F-4D97-AF65-F5344CB8AC3E}">
        <p14:creationId xmlns:p14="http://schemas.microsoft.com/office/powerpoint/2010/main" val="854519490"/>
      </p:ext>
    </p:extLst>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359"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6814"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261A6378-A09D-9242-91DA-4FF99412D8EA}"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B62302F-9ED0-0A47-B68C-7A8780816A75}" type="slidenum">
              <a:rPr lang="en-US" altLang="id-ID"/>
              <a:pPr>
                <a:defRPr/>
              </a:pPr>
              <a:t>‹#›</a:t>
            </a:fld>
            <a:endParaRPr lang="en-US" altLang="id-ID"/>
          </a:p>
        </p:txBody>
      </p:sp>
    </p:spTree>
    <p:extLst>
      <p:ext uri="{BB962C8B-B14F-4D97-AF65-F5344CB8AC3E}">
        <p14:creationId xmlns:p14="http://schemas.microsoft.com/office/powerpoint/2010/main" val="552725150"/>
      </p:ext>
    </p:extLst>
  </p:cSld>
  <p:clrMapOvr>
    <a:masterClrMapping/>
  </p:clrMapOvr>
  <p:transition spd="slow"/>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359" y="3070227"/>
            <a:ext cx="10775238"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4" name="Content Placeholder 3"/>
          <p:cNvSpPr>
            <a:spLocks noGrp="1"/>
          </p:cNvSpPr>
          <p:nvPr>
            <p:ph sz="half" idx="2"/>
          </p:nvPr>
        </p:nvSpPr>
        <p:spPr>
          <a:xfrm>
            <a:off x="1219359" y="4349749"/>
            <a:ext cx="10775238"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8369" y="3070227"/>
            <a:ext cx="10779470"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6" name="Content Placeholder 5"/>
          <p:cNvSpPr>
            <a:spLocks noGrp="1"/>
          </p:cNvSpPr>
          <p:nvPr>
            <p:ph sz="quarter" idx="4"/>
          </p:nvPr>
        </p:nvSpPr>
        <p:spPr>
          <a:xfrm>
            <a:off x="12388369" y="4349749"/>
            <a:ext cx="10779470"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BE659329-8EB7-8844-8A5C-569B6F8C5477}" type="datetime1">
              <a:rPr lang="en-US"/>
              <a:pPr>
                <a:defRPr/>
              </a:pPr>
              <a:t>11/9/2018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E44FCB8-DA0C-AC48-961B-41109D4FAB67}" type="slidenum">
              <a:rPr lang="en-US" altLang="id-ID"/>
              <a:pPr>
                <a:defRPr/>
              </a:pPr>
              <a:t>‹#›</a:t>
            </a:fld>
            <a:endParaRPr lang="en-US" altLang="id-ID"/>
          </a:p>
        </p:txBody>
      </p:sp>
    </p:spTree>
    <p:extLst>
      <p:ext uri="{BB962C8B-B14F-4D97-AF65-F5344CB8AC3E}">
        <p14:creationId xmlns:p14="http://schemas.microsoft.com/office/powerpoint/2010/main" val="977485251"/>
      </p:ext>
    </p:extLst>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C5B7592-DC52-AD47-B4C5-FA94E34D3570}" type="datetime1">
              <a:rPr lang="en-US"/>
              <a:pPr>
                <a:defRPr/>
              </a:pPr>
              <a:t>11/9/2018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54076F0-B590-B449-AFDC-EE5D2AE21D09}" type="slidenum">
              <a:rPr lang="en-US" altLang="id-ID"/>
              <a:pPr>
                <a:defRPr/>
              </a:pPr>
              <a:t>‹#›</a:t>
            </a:fld>
            <a:endParaRPr lang="en-US" altLang="id-ID"/>
          </a:p>
        </p:txBody>
      </p:sp>
    </p:spTree>
    <p:extLst>
      <p:ext uri="{BB962C8B-B14F-4D97-AF65-F5344CB8AC3E}">
        <p14:creationId xmlns:p14="http://schemas.microsoft.com/office/powerpoint/2010/main" val="779003253"/>
      </p:ext>
    </p:extLst>
  </p:cSld>
  <p:clrMapOvr>
    <a:masterClrMapping/>
  </p:clrMapOvr>
  <p:transition spd="slow"/>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6E0865B-E8E8-844A-9FE1-66FB00B0F0CC}" type="datetime1">
              <a:rPr lang="en-US"/>
              <a:pPr>
                <a:defRPr/>
              </a:pPr>
              <a:t>11/9/2018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BF877E5-D0F5-8A46-88D1-72711D88E4C5}" type="slidenum">
              <a:rPr lang="en-US" altLang="id-ID"/>
              <a:pPr>
                <a:defRPr/>
              </a:pPr>
              <a:t>‹#›</a:t>
            </a:fld>
            <a:endParaRPr lang="en-US" altLang="id-ID"/>
          </a:p>
        </p:txBody>
      </p:sp>
    </p:spTree>
    <p:extLst>
      <p:ext uri="{BB962C8B-B14F-4D97-AF65-F5344CB8AC3E}">
        <p14:creationId xmlns:p14="http://schemas.microsoft.com/office/powerpoint/2010/main" val="1479684357"/>
      </p:ext>
    </p:extLst>
  </p:cSld>
  <p:clrMapOvr>
    <a:masterClrMapping/>
  </p:clrMapOvr>
  <p:transition spd="slow"/>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411" y="546099"/>
            <a:ext cx="8023213" cy="2324101"/>
          </a:xfrm>
        </p:spPr>
        <p:txBody>
          <a:bodyPr anchor="b"/>
          <a:lstStyle>
            <a:lvl1pPr algn="l">
              <a:defRPr sz="5333" b="1"/>
            </a:lvl1pPr>
          </a:lstStyle>
          <a:p>
            <a:r>
              <a:rPr lang="en-US"/>
              <a:t>Click to edit Master title style</a:t>
            </a:r>
          </a:p>
        </p:txBody>
      </p:sp>
      <p:sp>
        <p:nvSpPr>
          <p:cNvPr id="3" name="Content Placeholder 2"/>
          <p:cNvSpPr>
            <a:spLocks noGrp="1"/>
          </p:cNvSpPr>
          <p:nvPr>
            <p:ph idx="1"/>
          </p:nvPr>
        </p:nvSpPr>
        <p:spPr>
          <a:xfrm>
            <a:off x="9534708" y="546135"/>
            <a:ext cx="13633108" cy="11706227"/>
          </a:xfrm>
        </p:spPr>
        <p:txBody>
          <a:bodyPr/>
          <a:lstStyle>
            <a:lvl1pPr>
              <a:defRPr sz="8533"/>
            </a:lvl1pPr>
            <a:lvl2pPr>
              <a:defRPr sz="7467"/>
            </a:lvl2pPr>
            <a:lvl3pPr>
              <a:defRPr sz="6400"/>
            </a:lvl3pPr>
            <a:lvl4pPr>
              <a:defRPr sz="5333"/>
            </a:lvl4pPr>
            <a:lvl5pPr>
              <a:defRPr sz="5333"/>
            </a:lvl5pPr>
            <a:lvl6pPr>
              <a:defRPr sz="5333"/>
            </a:lvl6pPr>
            <a:lvl7pPr>
              <a:defRPr sz="5333"/>
            </a:lvl7pPr>
            <a:lvl8pPr>
              <a:defRPr sz="5333"/>
            </a:lvl8pPr>
            <a:lvl9pPr>
              <a:defRPr sz="5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411" y="2870209"/>
            <a:ext cx="8023213" cy="93821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49087BC-3E9D-F74C-A4E2-1861B1A0F266}"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BAA6D4E-7C62-1D45-A961-07EBDD2580BF}" type="slidenum">
              <a:rPr lang="en-US" altLang="id-ID"/>
              <a:pPr>
                <a:defRPr/>
              </a:pPr>
              <a:t>‹#›</a:t>
            </a:fld>
            <a:endParaRPr lang="en-US" altLang="id-ID"/>
          </a:p>
        </p:txBody>
      </p:sp>
    </p:spTree>
    <p:extLst>
      <p:ext uri="{BB962C8B-B14F-4D97-AF65-F5344CB8AC3E}">
        <p14:creationId xmlns:p14="http://schemas.microsoft.com/office/powerpoint/2010/main" val="1822786704"/>
      </p:ext>
    </p:extLst>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80057" y="9601203"/>
            <a:ext cx="14632305" cy="1133477"/>
          </a:xfrm>
        </p:spPr>
        <p:txBody>
          <a:bodyPr anchor="b"/>
          <a:lstStyle>
            <a:lvl1pPr algn="l">
              <a:defRPr sz="5333" b="1"/>
            </a:lvl1pPr>
          </a:lstStyle>
          <a:p>
            <a:r>
              <a:rPr lang="en-US"/>
              <a:t>Click to edit Master title style</a:t>
            </a:r>
          </a:p>
        </p:txBody>
      </p:sp>
      <p:sp>
        <p:nvSpPr>
          <p:cNvPr id="3" name="Picture Placeholder 2"/>
          <p:cNvSpPr>
            <a:spLocks noGrp="1"/>
          </p:cNvSpPr>
          <p:nvPr>
            <p:ph type="pic" idx="1"/>
          </p:nvPr>
        </p:nvSpPr>
        <p:spPr>
          <a:xfrm>
            <a:off x="4780057" y="1225549"/>
            <a:ext cx="14632305" cy="8229600"/>
          </a:xfrm>
        </p:spPr>
        <p:txBody>
          <a:bodyPr rtlCol="0">
            <a:normAutofit/>
          </a:bodyPr>
          <a:lstStyle>
            <a:lvl1pPr marL="0" indent="0">
              <a:buNone/>
              <a:defRPr sz="8533"/>
            </a:lvl1pPr>
            <a:lvl2pPr marL="1219215" indent="0">
              <a:buNone/>
              <a:defRPr sz="7467"/>
            </a:lvl2pPr>
            <a:lvl3pPr marL="2438430" indent="0">
              <a:buNone/>
              <a:defRPr sz="6400"/>
            </a:lvl3pPr>
            <a:lvl4pPr marL="3657646" indent="0">
              <a:buNone/>
              <a:defRPr sz="5333"/>
            </a:lvl4pPr>
            <a:lvl5pPr marL="4876861" indent="0">
              <a:buNone/>
              <a:defRPr sz="5333"/>
            </a:lvl5pPr>
            <a:lvl6pPr marL="6096076" indent="0">
              <a:buNone/>
              <a:defRPr sz="5333"/>
            </a:lvl6pPr>
            <a:lvl7pPr marL="7315291" indent="0">
              <a:buNone/>
              <a:defRPr sz="5333"/>
            </a:lvl7pPr>
            <a:lvl8pPr marL="8534507" indent="0">
              <a:buNone/>
              <a:defRPr sz="5333"/>
            </a:lvl8pPr>
            <a:lvl9pPr marL="9753722" indent="0">
              <a:buNone/>
              <a:defRPr sz="5333"/>
            </a:lvl9pPr>
          </a:lstStyle>
          <a:p>
            <a:pPr lvl="0"/>
            <a:endParaRPr lang="en-US" noProof="0"/>
          </a:p>
        </p:txBody>
      </p:sp>
      <p:sp>
        <p:nvSpPr>
          <p:cNvPr id="4" name="Text Placeholder 3"/>
          <p:cNvSpPr>
            <a:spLocks noGrp="1"/>
          </p:cNvSpPr>
          <p:nvPr>
            <p:ph type="body" sz="half" idx="2"/>
          </p:nvPr>
        </p:nvSpPr>
        <p:spPr>
          <a:xfrm>
            <a:off x="4780057" y="10734708"/>
            <a:ext cx="14632305" cy="16097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CB9D4236-AD86-194C-8F3A-FE81C0C84528}"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34892EC-F8D6-1E43-A20C-2999703B7C11}" type="slidenum">
              <a:rPr lang="en-US" altLang="id-ID"/>
              <a:pPr>
                <a:defRPr/>
              </a:pPr>
              <a:t>‹#›</a:t>
            </a:fld>
            <a:endParaRPr lang="en-US" altLang="id-ID"/>
          </a:p>
        </p:txBody>
      </p:sp>
    </p:spTree>
    <p:extLst>
      <p:ext uri="{BB962C8B-B14F-4D97-AF65-F5344CB8AC3E}">
        <p14:creationId xmlns:p14="http://schemas.microsoft.com/office/powerpoint/2010/main" val="155492838"/>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8712FFB7-75ED-5B4B-9B3E-0B45907C5F24}"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F3ED224-3687-114E-8044-FC9C4BA05123}" type="slidenum">
              <a:rPr lang="en-US" altLang="id-ID"/>
              <a:pPr>
                <a:defRPr/>
              </a:pPr>
              <a:t>‹#›</a:t>
            </a:fld>
            <a:endParaRPr lang="en-US" altLang="id-ID"/>
          </a:p>
        </p:txBody>
      </p:sp>
    </p:spTree>
    <p:extLst>
      <p:ext uri="{BB962C8B-B14F-4D97-AF65-F5344CB8AC3E}">
        <p14:creationId xmlns:p14="http://schemas.microsoft.com/office/powerpoint/2010/main" val="1007039037"/>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80702" y="549280"/>
            <a:ext cx="5487114" cy="117030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359" y="549280"/>
            <a:ext cx="16054890" cy="117030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8CAF989-75EE-B24E-BB96-3B9EC4F6BCDB}"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15124F4-36EA-5B4F-BDA8-77C64FDFBF04}" type="slidenum">
              <a:rPr lang="en-US" altLang="id-ID"/>
              <a:pPr>
                <a:defRPr/>
              </a:pPr>
              <a:t>‹#›</a:t>
            </a:fld>
            <a:endParaRPr lang="en-US" altLang="id-ID"/>
          </a:p>
        </p:txBody>
      </p:sp>
    </p:spTree>
    <p:extLst>
      <p:ext uri="{BB962C8B-B14F-4D97-AF65-F5344CB8AC3E}">
        <p14:creationId xmlns:p14="http://schemas.microsoft.com/office/powerpoint/2010/main" val="493878945"/>
      </p:ext>
    </p:extLst>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ubtitle">
    <p:bg>
      <p:bgPr>
        <a:solidFill>
          <a:srgbClr val="FF9900"/>
        </a:solidFill>
        <a:effectLst/>
      </p:bgPr>
    </p:bg>
    <p:spTree>
      <p:nvGrpSpPr>
        <p:cNvPr id="1" name="Shape 22"/>
        <p:cNvGrpSpPr/>
        <p:nvPr/>
      </p:nvGrpSpPr>
      <p:grpSpPr>
        <a:xfrm>
          <a:off x="0" y="0"/>
          <a:ext cx="0" cy="0"/>
          <a:chOff x="0" y="0"/>
          <a:chExt cx="0" cy="0"/>
        </a:xfrm>
      </p:grpSpPr>
      <p:grpSp>
        <p:nvGrpSpPr>
          <p:cNvPr id="4" name="Shape 23"/>
          <p:cNvGrpSpPr>
            <a:grpSpLocks/>
          </p:cNvGrpSpPr>
          <p:nvPr/>
        </p:nvGrpSpPr>
        <p:grpSpPr bwMode="auto">
          <a:xfrm>
            <a:off x="16460788" y="7081839"/>
            <a:ext cx="7926387" cy="7696200"/>
            <a:chOff x="6172200" y="2656117"/>
            <a:chExt cx="2971754" cy="2886150"/>
          </a:xfrm>
        </p:grpSpPr>
        <p:sp>
          <p:nvSpPr>
            <p:cNvPr id="5" name="Shape 24"/>
            <p:cNvSpPr>
              <a:spLocks noChangeArrowheads="1"/>
            </p:cNvSpPr>
            <p:nvPr/>
          </p:nvSpPr>
          <p:spPr bwMode="auto">
            <a:xfrm rot="9208626" flipH="1">
              <a:off x="6704890" y="4110503"/>
              <a:ext cx="484480" cy="1203753"/>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6" name="Shape 25"/>
            <p:cNvSpPr>
              <a:spLocks noChangeArrowheads="1"/>
            </p:cNvSpPr>
            <p:nvPr/>
          </p:nvSpPr>
          <p:spPr bwMode="auto">
            <a:xfrm rot="9208633" flipH="1">
              <a:off x="7804195" y="3278830"/>
              <a:ext cx="877896" cy="2182472"/>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7" name="Shape 26"/>
            <p:cNvSpPr>
              <a:spLocks noChangeArrowheads="1"/>
            </p:cNvSpPr>
            <p:nvPr/>
          </p:nvSpPr>
          <p:spPr bwMode="auto">
            <a:xfrm rot="9208606" flipH="1">
              <a:off x="7481605" y="4277195"/>
              <a:ext cx="408891" cy="1016225"/>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8" name="Shape 27"/>
            <p:cNvSpPr>
              <a:spLocks noChangeArrowheads="1"/>
            </p:cNvSpPr>
            <p:nvPr/>
          </p:nvSpPr>
          <p:spPr bwMode="auto">
            <a:xfrm rot="9208678" flipH="1">
              <a:off x="6287666" y="4657610"/>
              <a:ext cx="229741" cy="570919"/>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9" name="Shape 28"/>
            <p:cNvSpPr>
              <a:spLocks/>
            </p:cNvSpPr>
            <p:nvPr/>
          </p:nvSpPr>
          <p:spPr bwMode="auto">
            <a:xfrm>
              <a:off x="8289270" y="2656117"/>
              <a:ext cx="854684" cy="1928863"/>
            </a:xfrm>
            <a:custGeom>
              <a:avLst/>
              <a:gdLst>
                <a:gd name="T0" fmla="*/ 9853441 w 37596"/>
                <a:gd name="T1" fmla="*/ 0 h 84860"/>
                <a:gd name="T2" fmla="*/ 0 w 37596"/>
                <a:gd name="T3" fmla="*/ 4717009 h 84860"/>
                <a:gd name="T4" fmla="*/ 19429853 w 37596"/>
                <a:gd name="T5" fmla="*/ 43842947 h 84860"/>
                <a:gd name="T6" fmla="*/ 19429853 w 37596"/>
                <a:gd name="T7" fmla="*/ 1928551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grpSp>
        <p:nvGrpSpPr>
          <p:cNvPr id="10" name="Shape 29"/>
          <p:cNvGrpSpPr>
            <a:grpSpLocks/>
          </p:cNvGrpSpPr>
          <p:nvPr/>
        </p:nvGrpSpPr>
        <p:grpSpPr bwMode="auto">
          <a:xfrm>
            <a:off x="1" y="-609600"/>
            <a:ext cx="5770562" cy="3594101"/>
            <a:chOff x="-32" y="-215963"/>
            <a:chExt cx="2163561" cy="1347300"/>
          </a:xfrm>
        </p:grpSpPr>
        <p:sp>
          <p:nvSpPr>
            <p:cNvPr id="11" name="Shape 30"/>
            <p:cNvSpPr>
              <a:spLocks noChangeArrowheads="1"/>
            </p:cNvSpPr>
            <p:nvPr/>
          </p:nvSpPr>
          <p:spPr bwMode="auto">
            <a:xfrm rot="20008592" flipH="1">
              <a:off x="1362387" y="-63023"/>
              <a:ext cx="204750" cy="509998"/>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2" name="Shape 31"/>
            <p:cNvSpPr>
              <a:spLocks noChangeArrowheads="1"/>
            </p:cNvSpPr>
            <p:nvPr/>
          </p:nvSpPr>
          <p:spPr bwMode="auto">
            <a:xfrm rot="20008629" flipH="1">
              <a:off x="239239" y="-151693"/>
              <a:ext cx="435093" cy="1080696"/>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3" name="Shape 32"/>
            <p:cNvSpPr>
              <a:spLocks noChangeArrowheads="1"/>
            </p:cNvSpPr>
            <p:nvPr/>
          </p:nvSpPr>
          <p:spPr bwMode="auto">
            <a:xfrm rot="20008661" flipH="1">
              <a:off x="892177" y="-169545"/>
              <a:ext cx="504732" cy="1254465"/>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4" name="Shape 33"/>
            <p:cNvSpPr>
              <a:spLocks noChangeArrowheads="1"/>
            </p:cNvSpPr>
            <p:nvPr/>
          </p:nvSpPr>
          <p:spPr bwMode="auto">
            <a:xfrm rot="20008678" flipH="1">
              <a:off x="1818312" y="-76115"/>
              <a:ext cx="229748" cy="570698"/>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5" name="Shape 34"/>
            <p:cNvSpPr>
              <a:spLocks/>
            </p:cNvSpPr>
            <p:nvPr/>
          </p:nvSpPr>
          <p:spPr bwMode="auto">
            <a:xfrm rot="10800000">
              <a:off x="-32" y="70874"/>
              <a:ext cx="380335" cy="858130"/>
            </a:xfrm>
            <a:custGeom>
              <a:avLst/>
              <a:gdLst>
                <a:gd name="T0" fmla="*/ 1951235 w 37596"/>
                <a:gd name="T1" fmla="*/ 0 h 84860"/>
                <a:gd name="T2" fmla="*/ 0 w 37596"/>
                <a:gd name="T3" fmla="*/ 933618 h 84860"/>
                <a:gd name="T4" fmla="*/ 3847609 w 37596"/>
                <a:gd name="T5" fmla="*/ 8677670 h 84860"/>
                <a:gd name="T6" fmla="*/ 3847609 w 37596"/>
                <a:gd name="T7" fmla="*/ 3817111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81D1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sp>
        <p:nvSpPr>
          <p:cNvPr id="35" name="Shape 35"/>
          <p:cNvSpPr txBox="1">
            <a:spLocks noGrp="1"/>
          </p:cNvSpPr>
          <p:nvPr>
            <p:ph type="ctrTitle"/>
          </p:nvPr>
        </p:nvSpPr>
        <p:spPr>
          <a:xfrm>
            <a:off x="1829038" y="6457467"/>
            <a:ext cx="13533762" cy="3092800"/>
          </a:xfrm>
          <a:prstGeom prst="rect">
            <a:avLst/>
          </a:prstGeom>
        </p:spPr>
        <p:txBody>
          <a:bodyPr/>
          <a:lstStyle>
            <a:lvl1pPr lvl="0" rtl="0">
              <a:spcBef>
                <a:spcPts val="0"/>
              </a:spcBef>
              <a:buClr>
                <a:srgbClr val="FFFFFF"/>
              </a:buClr>
              <a:buSzPct val="100000"/>
              <a:defRPr sz="9600">
                <a:solidFill>
                  <a:srgbClr val="FFFFFF"/>
                </a:solidFill>
              </a:defRPr>
            </a:lvl1pPr>
            <a:lvl2pPr lvl="1" rtl="0">
              <a:spcBef>
                <a:spcPts val="0"/>
              </a:spcBef>
              <a:buClr>
                <a:srgbClr val="FFFFFF"/>
              </a:buClr>
              <a:buSzPct val="100000"/>
              <a:defRPr sz="9600">
                <a:solidFill>
                  <a:srgbClr val="FFFFFF"/>
                </a:solidFill>
              </a:defRPr>
            </a:lvl2pPr>
            <a:lvl3pPr lvl="2" rtl="0">
              <a:spcBef>
                <a:spcPts val="0"/>
              </a:spcBef>
              <a:buClr>
                <a:srgbClr val="FFFFFF"/>
              </a:buClr>
              <a:buSzPct val="100000"/>
              <a:defRPr sz="9600">
                <a:solidFill>
                  <a:srgbClr val="FFFFFF"/>
                </a:solidFill>
              </a:defRPr>
            </a:lvl3pPr>
            <a:lvl4pPr lvl="3" rtl="0">
              <a:spcBef>
                <a:spcPts val="0"/>
              </a:spcBef>
              <a:buClr>
                <a:srgbClr val="FFFFFF"/>
              </a:buClr>
              <a:buSzPct val="100000"/>
              <a:defRPr sz="9600">
                <a:solidFill>
                  <a:srgbClr val="FFFFFF"/>
                </a:solidFill>
              </a:defRPr>
            </a:lvl4pPr>
            <a:lvl5pPr lvl="4" rtl="0">
              <a:spcBef>
                <a:spcPts val="0"/>
              </a:spcBef>
              <a:buClr>
                <a:srgbClr val="FFFFFF"/>
              </a:buClr>
              <a:buSzPct val="100000"/>
              <a:defRPr sz="9600">
                <a:solidFill>
                  <a:srgbClr val="FFFFFF"/>
                </a:solidFill>
              </a:defRPr>
            </a:lvl5pPr>
            <a:lvl6pPr lvl="5" rtl="0">
              <a:spcBef>
                <a:spcPts val="0"/>
              </a:spcBef>
              <a:buClr>
                <a:srgbClr val="FFFFFF"/>
              </a:buClr>
              <a:buSzPct val="100000"/>
              <a:defRPr sz="9600">
                <a:solidFill>
                  <a:srgbClr val="FFFFFF"/>
                </a:solidFill>
              </a:defRPr>
            </a:lvl6pPr>
            <a:lvl7pPr lvl="6" rtl="0">
              <a:spcBef>
                <a:spcPts val="0"/>
              </a:spcBef>
              <a:buClr>
                <a:srgbClr val="FFFFFF"/>
              </a:buClr>
              <a:buSzPct val="100000"/>
              <a:defRPr sz="9600">
                <a:solidFill>
                  <a:srgbClr val="FFFFFF"/>
                </a:solidFill>
              </a:defRPr>
            </a:lvl7pPr>
            <a:lvl8pPr lvl="7" rtl="0">
              <a:spcBef>
                <a:spcPts val="0"/>
              </a:spcBef>
              <a:buClr>
                <a:srgbClr val="FFFFFF"/>
              </a:buClr>
              <a:buSzPct val="100000"/>
              <a:defRPr sz="9600">
                <a:solidFill>
                  <a:srgbClr val="FFFFFF"/>
                </a:solidFill>
              </a:defRPr>
            </a:lvl8pPr>
            <a:lvl9pPr lvl="8" rtl="0">
              <a:spcBef>
                <a:spcPts val="0"/>
              </a:spcBef>
              <a:buClr>
                <a:srgbClr val="FFFFFF"/>
              </a:buClr>
              <a:buSzPct val="100000"/>
              <a:defRPr sz="9600">
                <a:solidFill>
                  <a:srgbClr val="FFFFFF"/>
                </a:solidFill>
              </a:defRPr>
            </a:lvl9pPr>
          </a:lstStyle>
          <a:p>
            <a:endParaRPr/>
          </a:p>
        </p:txBody>
      </p:sp>
      <p:sp>
        <p:nvSpPr>
          <p:cNvPr id="36" name="Shape 36"/>
          <p:cNvSpPr txBox="1">
            <a:spLocks noGrp="1"/>
          </p:cNvSpPr>
          <p:nvPr>
            <p:ph type="subTitle" idx="1"/>
          </p:nvPr>
        </p:nvSpPr>
        <p:spPr>
          <a:xfrm>
            <a:off x="1829038" y="9199077"/>
            <a:ext cx="13533762" cy="2092800"/>
          </a:xfrm>
          <a:prstGeom prst="rect">
            <a:avLst/>
          </a:prstGeom>
        </p:spPr>
        <p:txBody>
          <a:bodyPr/>
          <a:lstStyle>
            <a:lvl1pPr lvl="0" rtl="0">
              <a:spcBef>
                <a:spcPts val="0"/>
              </a:spcBef>
              <a:buClr>
                <a:srgbClr val="FFFFFF"/>
              </a:buClr>
              <a:buNone/>
              <a:defRPr>
                <a:solidFill>
                  <a:srgbClr val="FFFFFF"/>
                </a:solidFill>
              </a:defRPr>
            </a:lvl1pPr>
            <a:lvl2pPr lvl="1" rtl="0">
              <a:spcBef>
                <a:spcPts val="0"/>
              </a:spcBef>
              <a:buClr>
                <a:srgbClr val="FFFFFF"/>
              </a:buClr>
              <a:buSzPct val="100000"/>
              <a:buNone/>
              <a:defRPr sz="8000">
                <a:solidFill>
                  <a:srgbClr val="FFFFFF"/>
                </a:solidFill>
              </a:defRPr>
            </a:lvl2pPr>
            <a:lvl3pPr lvl="2" rtl="0">
              <a:spcBef>
                <a:spcPts val="0"/>
              </a:spcBef>
              <a:buClr>
                <a:srgbClr val="FFFFFF"/>
              </a:buClr>
              <a:buSzPct val="100000"/>
              <a:buNone/>
              <a:defRPr sz="8000">
                <a:solidFill>
                  <a:srgbClr val="FFFFFF"/>
                </a:solidFill>
              </a:defRPr>
            </a:lvl3pPr>
            <a:lvl4pPr lvl="3" rtl="0">
              <a:spcBef>
                <a:spcPts val="0"/>
              </a:spcBef>
              <a:buClr>
                <a:srgbClr val="FFFFFF"/>
              </a:buClr>
              <a:buSzPct val="100000"/>
              <a:buNone/>
              <a:defRPr sz="8000">
                <a:solidFill>
                  <a:srgbClr val="FFFFFF"/>
                </a:solidFill>
              </a:defRPr>
            </a:lvl4pPr>
            <a:lvl5pPr lvl="4" rtl="0">
              <a:spcBef>
                <a:spcPts val="0"/>
              </a:spcBef>
              <a:buClr>
                <a:srgbClr val="FFFFFF"/>
              </a:buClr>
              <a:buSzPct val="100000"/>
              <a:buNone/>
              <a:defRPr sz="8000">
                <a:solidFill>
                  <a:srgbClr val="FFFFFF"/>
                </a:solidFill>
              </a:defRPr>
            </a:lvl5pPr>
            <a:lvl6pPr lvl="5" rtl="0">
              <a:spcBef>
                <a:spcPts val="0"/>
              </a:spcBef>
              <a:buClr>
                <a:srgbClr val="FFFFFF"/>
              </a:buClr>
              <a:buSzPct val="100000"/>
              <a:buNone/>
              <a:defRPr sz="8000">
                <a:solidFill>
                  <a:srgbClr val="FFFFFF"/>
                </a:solidFill>
              </a:defRPr>
            </a:lvl6pPr>
            <a:lvl7pPr lvl="6" rtl="0">
              <a:spcBef>
                <a:spcPts val="0"/>
              </a:spcBef>
              <a:buClr>
                <a:srgbClr val="FFFFFF"/>
              </a:buClr>
              <a:buSzPct val="100000"/>
              <a:buNone/>
              <a:defRPr sz="8000">
                <a:solidFill>
                  <a:srgbClr val="FFFFFF"/>
                </a:solidFill>
              </a:defRPr>
            </a:lvl7pPr>
            <a:lvl8pPr lvl="7" rtl="0">
              <a:spcBef>
                <a:spcPts val="0"/>
              </a:spcBef>
              <a:buClr>
                <a:srgbClr val="FFFFFF"/>
              </a:buClr>
              <a:buSzPct val="100000"/>
              <a:buNone/>
              <a:defRPr sz="8000">
                <a:solidFill>
                  <a:srgbClr val="FFFFFF"/>
                </a:solidFill>
              </a:defRPr>
            </a:lvl8pPr>
            <a:lvl9pPr lvl="8" rtl="0">
              <a:spcBef>
                <a:spcPts val="0"/>
              </a:spcBef>
              <a:buClr>
                <a:srgbClr val="FFFFFF"/>
              </a:buClr>
              <a:buSzPct val="100000"/>
              <a:buNone/>
              <a:defRPr sz="8000">
                <a:solidFill>
                  <a:srgbClr val="FFFFFF"/>
                </a:solidFill>
              </a:defRPr>
            </a:lvl9pPr>
          </a:lstStyle>
          <a:p>
            <a:endParaRPr/>
          </a:p>
        </p:txBody>
      </p:sp>
    </p:spTree>
    <p:extLst>
      <p:ext uri="{BB962C8B-B14F-4D97-AF65-F5344CB8AC3E}">
        <p14:creationId xmlns:p14="http://schemas.microsoft.com/office/powerpoint/2010/main" val="1592842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ur Team">
    <p:spTree>
      <p:nvGrpSpPr>
        <p:cNvPr id="1" name=""/>
        <p:cNvGrpSpPr/>
        <p:nvPr/>
      </p:nvGrpSpPr>
      <p:grpSpPr>
        <a:xfrm>
          <a:off x="0" y="0"/>
          <a:ext cx="0" cy="0"/>
          <a:chOff x="0" y="0"/>
          <a:chExt cx="0" cy="0"/>
        </a:xfrm>
      </p:grpSpPr>
      <p:sp>
        <p:nvSpPr>
          <p:cNvPr id="10"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12"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13" name="Rectangle 12"/>
          <p:cNvSpPr/>
          <p:nvPr userDrawn="1"/>
        </p:nvSpPr>
        <p:spPr>
          <a:xfrm>
            <a:off x="0" y="12409488"/>
            <a:ext cx="24387175" cy="13065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3" name="Picture Placeholder 2"/>
          <p:cNvSpPr>
            <a:spLocks noGrp="1"/>
          </p:cNvSpPr>
          <p:nvPr>
            <p:ph type="pic" sz="quarter" idx="13"/>
          </p:nvPr>
        </p:nvSpPr>
        <p:spPr>
          <a:xfrm>
            <a:off x="3290986" y="4126611"/>
            <a:ext cx="3983038" cy="3983037"/>
          </a:xfrm>
          <a:ln>
            <a:noFill/>
          </a:ln>
        </p:spPr>
        <p:txBody>
          <a:bodyPr rtlCol="0">
            <a:noAutofit/>
          </a:bodyPr>
          <a:lstStyle/>
          <a:p>
            <a:pPr lvl="0"/>
            <a:endParaRPr lang="en-US" noProof="0"/>
          </a:p>
        </p:txBody>
      </p:sp>
      <p:sp>
        <p:nvSpPr>
          <p:cNvPr id="7" name="Picture Placeholder 2"/>
          <p:cNvSpPr>
            <a:spLocks noGrp="1"/>
          </p:cNvSpPr>
          <p:nvPr>
            <p:ph type="pic" sz="quarter" idx="14"/>
          </p:nvPr>
        </p:nvSpPr>
        <p:spPr>
          <a:xfrm>
            <a:off x="7909051" y="4126611"/>
            <a:ext cx="3983038" cy="3983037"/>
          </a:xfrm>
          <a:ln>
            <a:noFill/>
          </a:ln>
        </p:spPr>
        <p:txBody>
          <a:bodyPr rtlCol="0">
            <a:noAutofit/>
          </a:bodyPr>
          <a:lstStyle/>
          <a:p>
            <a:pPr lvl="0"/>
            <a:endParaRPr lang="en-US" noProof="0"/>
          </a:p>
        </p:txBody>
      </p:sp>
      <p:sp>
        <p:nvSpPr>
          <p:cNvPr id="8" name="Picture Placeholder 2"/>
          <p:cNvSpPr>
            <a:spLocks noGrp="1"/>
          </p:cNvSpPr>
          <p:nvPr>
            <p:ph type="pic" sz="quarter" idx="15"/>
          </p:nvPr>
        </p:nvSpPr>
        <p:spPr>
          <a:xfrm>
            <a:off x="12585304" y="4126611"/>
            <a:ext cx="3983038" cy="3983037"/>
          </a:xfrm>
          <a:ln>
            <a:noFill/>
          </a:ln>
        </p:spPr>
        <p:txBody>
          <a:bodyPr rtlCol="0">
            <a:noAutofit/>
          </a:bodyPr>
          <a:lstStyle/>
          <a:p>
            <a:pPr lvl="0"/>
            <a:endParaRPr lang="en-US" noProof="0"/>
          </a:p>
        </p:txBody>
      </p:sp>
      <p:sp>
        <p:nvSpPr>
          <p:cNvPr id="9" name="Picture Placeholder 2"/>
          <p:cNvSpPr>
            <a:spLocks noGrp="1"/>
          </p:cNvSpPr>
          <p:nvPr>
            <p:ph type="pic" sz="quarter" idx="16"/>
          </p:nvPr>
        </p:nvSpPr>
        <p:spPr>
          <a:xfrm>
            <a:off x="17261102" y="4126611"/>
            <a:ext cx="3983038" cy="3983037"/>
          </a:xfrm>
          <a:ln>
            <a:noFill/>
          </a:ln>
        </p:spPr>
        <p:txBody>
          <a:bodyPr rtlCol="0">
            <a:noAutofit/>
          </a:bodyPr>
          <a:lstStyle/>
          <a:p>
            <a:pPr lvl="0"/>
            <a:endParaRPr lang="en-US" noProof="0"/>
          </a:p>
        </p:txBody>
      </p:sp>
      <p:sp>
        <p:nvSpPr>
          <p:cNvPr id="11" name="Title 1"/>
          <p:cNvSpPr>
            <a:spLocks noGrp="1"/>
          </p:cNvSpPr>
          <p:nvPr>
            <p:ph type="ctrTitle"/>
          </p:nvPr>
        </p:nvSpPr>
        <p:spPr>
          <a:xfrm>
            <a:off x="1829038" y="567771"/>
            <a:ext cx="20729099" cy="1133518"/>
          </a:xfrm>
        </p:spPr>
        <p:txBody>
          <a:bodyPr>
            <a:noAutofit/>
          </a:bodyPr>
          <a:lstStyle/>
          <a:p>
            <a:endParaRPr lang="en-US" dirty="0"/>
          </a:p>
        </p:txBody>
      </p:sp>
      <p:sp>
        <p:nvSpPr>
          <p:cNvPr id="15" name="Subtitle 2"/>
          <p:cNvSpPr>
            <a:spLocks noGrp="1"/>
          </p:cNvSpPr>
          <p:nvPr>
            <p:ph type="subTitle" idx="1"/>
          </p:nvPr>
        </p:nvSpPr>
        <p:spPr>
          <a:xfrm>
            <a:off x="1852918" y="1433050"/>
            <a:ext cx="20655938" cy="1075881"/>
          </a:xfrm>
        </p:spPr>
        <p:txBody>
          <a:bodyPr>
            <a:noAutofit/>
          </a:bodyPr>
          <a:lstStyle>
            <a:lvl1pPr>
              <a:defRPr sz="3100"/>
            </a:lvl1pPr>
          </a:lstStyle>
          <a:p>
            <a:endParaRPr lang="en-US" dirty="0"/>
          </a:p>
        </p:txBody>
      </p:sp>
      <p:sp>
        <p:nvSpPr>
          <p:cNvPr id="14" name="Slide Number Placeholder 5"/>
          <p:cNvSpPr>
            <a:spLocks noGrp="1"/>
          </p:cNvSpPr>
          <p:nvPr>
            <p:ph type="sldNum" sz="quarter" idx="17"/>
          </p:nvPr>
        </p:nvSpPr>
        <p:spPr/>
        <p:txBody>
          <a:bodyPr/>
          <a:lstStyle>
            <a:lvl1pPr>
              <a:defRPr/>
            </a:lvl1pPr>
          </a:lstStyle>
          <a:p>
            <a:pPr>
              <a:defRPr/>
            </a:pPr>
            <a:fld id="{F60384BE-2FF8-B145-A536-BD6E76D91D2C}" type="slidenum">
              <a:rPr lang="en-US" altLang="en-US"/>
              <a:pPr>
                <a:defRPr/>
              </a:pPr>
              <a:t>‹#›</a:t>
            </a:fld>
            <a:endParaRPr lang="en-US" altLang="en-US"/>
          </a:p>
        </p:txBody>
      </p:sp>
    </p:spTree>
    <p:extLst>
      <p:ext uri="{BB962C8B-B14F-4D97-AF65-F5344CB8AC3E}">
        <p14:creationId xmlns:p14="http://schemas.microsoft.com/office/powerpoint/2010/main" val="314920172"/>
      </p:ext>
    </p:extLst>
  </p:cSld>
  <p:clrMapOvr>
    <a:masterClrMapping/>
  </p:clrMapOvr>
  <p:transition spd="med">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66"/>
        <p:cNvGrpSpPr/>
        <p:nvPr/>
      </p:nvGrpSpPr>
      <p:grpSpPr>
        <a:xfrm>
          <a:off x="0" y="0"/>
          <a:ext cx="0" cy="0"/>
          <a:chOff x="0" y="0"/>
          <a:chExt cx="0" cy="0"/>
        </a:xfrm>
      </p:grpSpPr>
      <p:grpSp>
        <p:nvGrpSpPr>
          <p:cNvPr id="5" name="Shape 67"/>
          <p:cNvGrpSpPr>
            <a:grpSpLocks/>
          </p:cNvGrpSpPr>
          <p:nvPr/>
        </p:nvGrpSpPr>
        <p:grpSpPr bwMode="auto">
          <a:xfrm>
            <a:off x="16460788" y="7083425"/>
            <a:ext cx="7926387" cy="7696200"/>
            <a:chOff x="6172200" y="2656117"/>
            <a:chExt cx="2971754" cy="2886150"/>
          </a:xfrm>
        </p:grpSpPr>
        <p:sp>
          <p:nvSpPr>
            <p:cNvPr id="6" name="Shape 68"/>
            <p:cNvSpPr>
              <a:spLocks noChangeArrowheads="1"/>
            </p:cNvSpPr>
            <p:nvPr/>
          </p:nvSpPr>
          <p:spPr bwMode="auto">
            <a:xfrm rot="9208626" flipH="1">
              <a:off x="6704890" y="4110503"/>
              <a:ext cx="484480" cy="1203753"/>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7" name="Shape 69"/>
            <p:cNvSpPr>
              <a:spLocks noChangeArrowheads="1"/>
            </p:cNvSpPr>
            <p:nvPr/>
          </p:nvSpPr>
          <p:spPr bwMode="auto">
            <a:xfrm rot="9208633" flipH="1">
              <a:off x="7804195" y="3278830"/>
              <a:ext cx="877896" cy="2182472"/>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8" name="Shape 70"/>
            <p:cNvSpPr>
              <a:spLocks noChangeArrowheads="1"/>
            </p:cNvSpPr>
            <p:nvPr/>
          </p:nvSpPr>
          <p:spPr bwMode="auto">
            <a:xfrm rot="9208606" flipH="1">
              <a:off x="7481605" y="4277195"/>
              <a:ext cx="408891" cy="1016225"/>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9" name="Shape 71"/>
            <p:cNvSpPr>
              <a:spLocks noChangeArrowheads="1"/>
            </p:cNvSpPr>
            <p:nvPr/>
          </p:nvSpPr>
          <p:spPr bwMode="auto">
            <a:xfrm rot="9208678" flipH="1">
              <a:off x="6287666" y="4657610"/>
              <a:ext cx="229741" cy="570920"/>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0" name="Shape 72"/>
            <p:cNvSpPr>
              <a:spLocks/>
            </p:cNvSpPr>
            <p:nvPr/>
          </p:nvSpPr>
          <p:spPr bwMode="auto">
            <a:xfrm>
              <a:off x="8289270" y="2656117"/>
              <a:ext cx="854684" cy="1928863"/>
            </a:xfrm>
            <a:custGeom>
              <a:avLst/>
              <a:gdLst>
                <a:gd name="T0" fmla="*/ 9853441 w 37596"/>
                <a:gd name="T1" fmla="*/ 0 h 84860"/>
                <a:gd name="T2" fmla="*/ 0 w 37596"/>
                <a:gd name="T3" fmla="*/ 4717009 h 84860"/>
                <a:gd name="T4" fmla="*/ 19429853 w 37596"/>
                <a:gd name="T5" fmla="*/ 43842947 h 84860"/>
                <a:gd name="T6" fmla="*/ 19429853 w 37596"/>
                <a:gd name="T7" fmla="*/ 19285516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3796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grpSp>
        <p:nvGrpSpPr>
          <p:cNvPr id="11" name="Shape 73"/>
          <p:cNvGrpSpPr>
            <a:grpSpLocks/>
          </p:cNvGrpSpPr>
          <p:nvPr/>
        </p:nvGrpSpPr>
        <p:grpSpPr bwMode="auto">
          <a:xfrm>
            <a:off x="1" y="-608013"/>
            <a:ext cx="5770562" cy="3592512"/>
            <a:chOff x="-32" y="-215963"/>
            <a:chExt cx="2163561" cy="1347300"/>
          </a:xfrm>
        </p:grpSpPr>
        <p:sp>
          <p:nvSpPr>
            <p:cNvPr id="12" name="Shape 74"/>
            <p:cNvSpPr>
              <a:spLocks noChangeArrowheads="1"/>
            </p:cNvSpPr>
            <p:nvPr/>
          </p:nvSpPr>
          <p:spPr bwMode="auto">
            <a:xfrm rot="20008592" flipH="1">
              <a:off x="1362387" y="-62955"/>
              <a:ext cx="204750" cy="509628"/>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3" name="Shape 75"/>
            <p:cNvSpPr>
              <a:spLocks noChangeArrowheads="1"/>
            </p:cNvSpPr>
            <p:nvPr/>
          </p:nvSpPr>
          <p:spPr bwMode="auto">
            <a:xfrm rot="20008629" flipH="1">
              <a:off x="239239" y="-151664"/>
              <a:ext cx="435093" cy="1080579"/>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4" name="Shape 76"/>
            <p:cNvSpPr>
              <a:spLocks noChangeArrowheads="1"/>
            </p:cNvSpPr>
            <p:nvPr/>
          </p:nvSpPr>
          <p:spPr bwMode="auto">
            <a:xfrm rot="20008661" flipH="1">
              <a:off x="892177" y="-169525"/>
              <a:ext cx="504732" cy="1254424"/>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5" name="Shape 77"/>
            <p:cNvSpPr>
              <a:spLocks noChangeArrowheads="1"/>
            </p:cNvSpPr>
            <p:nvPr/>
          </p:nvSpPr>
          <p:spPr bwMode="auto">
            <a:xfrm rot="20008678" flipH="1">
              <a:off x="1818312" y="-76053"/>
              <a:ext cx="229748" cy="570950"/>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p>
              <a:pPr defTabSz="1219215" eaLnBrk="1" hangingPunct="1"/>
              <a:endParaRPr lang="en-US" altLang="en-US" sz="4800">
                <a:solidFill>
                  <a:prstClr val="black"/>
                </a:solidFill>
                <a:latin typeface="Arial" charset="0"/>
                <a:ea typeface="ヒラギノ角ゴ Pro W3" charset="-128"/>
              </a:endParaRPr>
            </a:p>
          </p:txBody>
        </p:sp>
        <p:sp>
          <p:nvSpPr>
            <p:cNvPr id="16" name="Shape 78"/>
            <p:cNvSpPr>
              <a:spLocks/>
            </p:cNvSpPr>
            <p:nvPr/>
          </p:nvSpPr>
          <p:spPr bwMode="auto">
            <a:xfrm rot="10800000">
              <a:off x="-32" y="71001"/>
              <a:ext cx="380335" cy="857914"/>
            </a:xfrm>
            <a:custGeom>
              <a:avLst/>
              <a:gdLst>
                <a:gd name="T0" fmla="*/ 1951235 w 37596"/>
                <a:gd name="T1" fmla="*/ 0 h 84860"/>
                <a:gd name="T2" fmla="*/ 0 w 37596"/>
                <a:gd name="T3" fmla="*/ 933151 h 84860"/>
                <a:gd name="T4" fmla="*/ 3847609 w 37596"/>
                <a:gd name="T5" fmla="*/ 8673302 h 84860"/>
                <a:gd name="T6" fmla="*/ 3847609 w 37596"/>
                <a:gd name="T7" fmla="*/ 3815190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4BB5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sp>
        <p:nvSpPr>
          <p:cNvPr id="79" name="Shape 79"/>
          <p:cNvSpPr txBox="1">
            <a:spLocks noGrp="1"/>
          </p:cNvSpPr>
          <p:nvPr>
            <p:ph type="title"/>
          </p:nvPr>
        </p:nvSpPr>
        <p:spPr>
          <a:xfrm>
            <a:off x="2750825" y="3065933"/>
            <a:ext cx="15362800" cy="1815200"/>
          </a:xfrm>
          <a:prstGeom prst="rect">
            <a:avLst/>
          </a:prstGeom>
        </p:spPr>
        <p:txBody>
          <a:bodyPr lIns="243812" tIns="243812" rIns="243812" bIns="243812" anchor="b"/>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0" name="Shape 80"/>
          <p:cNvSpPr txBox="1">
            <a:spLocks noGrp="1"/>
          </p:cNvSpPr>
          <p:nvPr>
            <p:ph type="body" idx="1"/>
          </p:nvPr>
        </p:nvSpPr>
        <p:spPr>
          <a:xfrm>
            <a:off x="2750825" y="4962333"/>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81" name="Shape 81"/>
          <p:cNvSpPr txBox="1">
            <a:spLocks noGrp="1"/>
          </p:cNvSpPr>
          <p:nvPr>
            <p:ph type="body" idx="2"/>
          </p:nvPr>
        </p:nvSpPr>
        <p:spPr>
          <a:xfrm>
            <a:off x="10656779" y="4962333"/>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Tree>
    <p:extLst>
      <p:ext uri="{BB962C8B-B14F-4D97-AF65-F5344CB8AC3E}">
        <p14:creationId xmlns:p14="http://schemas.microsoft.com/office/powerpoint/2010/main" val="7623594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Welcome Messag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9781570" y="1585467"/>
            <a:ext cx="4824036" cy="4824037"/>
          </a:xfrm>
          <a:prstGeom prst="ellipse">
            <a:avLst/>
          </a:prstGeom>
        </p:spPr>
        <p:txBody>
          <a:bodyPr rtlCol="0">
            <a:noAutofit/>
          </a:bodyPr>
          <a:lstStyle/>
          <a:p>
            <a:pPr lvl="0"/>
            <a:r>
              <a:rPr lang="en-US" noProof="0"/>
              <a:t>Drag picture to placeholder or click icon to add</a:t>
            </a:r>
            <a:endParaRPr lang="en-US" noProof="0" dirty="0"/>
          </a:p>
        </p:txBody>
      </p:sp>
      <p:sp>
        <p:nvSpPr>
          <p:cNvPr id="7" name="Title 1"/>
          <p:cNvSpPr>
            <a:spLocks noGrp="1"/>
          </p:cNvSpPr>
          <p:nvPr>
            <p:ph type="ctrTitle"/>
          </p:nvPr>
        </p:nvSpPr>
        <p:spPr>
          <a:xfrm>
            <a:off x="4759089" y="6809613"/>
            <a:ext cx="14868997" cy="1190421"/>
          </a:xfrm>
        </p:spPr>
        <p:txBody>
          <a:bodyPr>
            <a:noAutofit/>
          </a:bodyPr>
          <a:lstStyle/>
          <a:p>
            <a:endParaRPr lang="en-US" dirty="0"/>
          </a:p>
        </p:txBody>
      </p:sp>
      <p:sp>
        <p:nvSpPr>
          <p:cNvPr id="9" name="Subtitle 2"/>
          <p:cNvSpPr>
            <a:spLocks noGrp="1"/>
          </p:cNvSpPr>
          <p:nvPr>
            <p:ph type="subTitle" idx="1"/>
          </p:nvPr>
        </p:nvSpPr>
        <p:spPr>
          <a:xfrm>
            <a:off x="3658076" y="8638229"/>
            <a:ext cx="17071023" cy="2790560"/>
          </a:xfrm>
        </p:spPr>
        <p:txBody>
          <a:bodyPr>
            <a:noAutofit/>
          </a:bodyPr>
          <a:lstStyle/>
          <a:p>
            <a:endParaRPr lang="en-US" dirty="0"/>
          </a:p>
        </p:txBody>
      </p:sp>
      <p:sp>
        <p:nvSpPr>
          <p:cNvPr id="5" name="Slide Number Placeholder 5"/>
          <p:cNvSpPr>
            <a:spLocks noGrp="1"/>
          </p:cNvSpPr>
          <p:nvPr>
            <p:ph type="sldNum" sz="quarter" idx="14"/>
          </p:nvPr>
        </p:nvSpPr>
        <p:spPr/>
        <p:txBody>
          <a:bodyPr/>
          <a:lstStyle>
            <a:lvl1pPr>
              <a:defRPr/>
            </a:lvl1pPr>
          </a:lstStyle>
          <a:p>
            <a:pPr>
              <a:defRPr/>
            </a:pPr>
            <a:fld id="{46664CD2-083D-F344-848B-A6B52F3195BA}" type="slidenum">
              <a:rPr lang="en-US" altLang="en-US"/>
              <a:pPr>
                <a:defRPr/>
              </a:pPr>
              <a:t>‹#›</a:t>
            </a:fld>
            <a:endParaRPr lang="en-US" altLang="en-US"/>
          </a:p>
        </p:txBody>
      </p:sp>
    </p:spTree>
    <p:extLst>
      <p:ext uri="{BB962C8B-B14F-4D97-AF65-F5344CB8AC3E}">
        <p14:creationId xmlns:p14="http://schemas.microsoft.com/office/powerpoint/2010/main" val="2013815150"/>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2" name="Rectangle 13"/>
          <p:cNvSpPr>
            <a:spLocks noGrp="1"/>
          </p:cNvSpPr>
          <p:nvPr>
            <p:ph type="sldNum" sz="quarter" idx="10"/>
          </p:nvPr>
        </p:nvSpPr>
        <p:spPr>
          <a:xfrm>
            <a:off x="22909215" y="403225"/>
            <a:ext cx="825499" cy="677864"/>
          </a:xfrm>
        </p:spPr>
        <p:txBody>
          <a:bodyPr/>
          <a:lstStyle>
            <a:lvl1pPr>
              <a:defRPr/>
            </a:lvl1pPr>
          </a:lstStyle>
          <a:p>
            <a:pPr>
              <a:defRPr/>
            </a:pPr>
            <a:fld id="{5F7332D1-2B2A-5E47-B0DF-5F4222B9A5E9}" type="slidenum">
              <a:rPr lang="es-ES" altLang="en-US"/>
              <a:pPr>
                <a:defRPr/>
              </a:pPr>
              <a:t>‹#›</a:t>
            </a:fld>
            <a:endParaRPr lang="es-ES" altLang="en-US"/>
          </a:p>
        </p:txBody>
      </p:sp>
    </p:spTree>
    <p:extLst>
      <p:ext uri="{BB962C8B-B14F-4D97-AF65-F5344CB8AC3E}">
        <p14:creationId xmlns:p14="http://schemas.microsoft.com/office/powerpoint/2010/main" val="539517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51"/>
            <a:ext cx="20729099" cy="2940050"/>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tint val="75000"/>
                  </a:schemeClr>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DFBF8AD-B061-2249-98D0-F8982AEAC327}" type="datetime1">
              <a:rPr lang="en-US">
                <a:solidFill>
                  <a:prstClr val="black">
                    <a:tint val="75000"/>
                  </a:prstClr>
                </a:solidFill>
              </a:rPr>
              <a:pPr>
                <a:defRPr/>
              </a:pPr>
              <a:t>11/9/2018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1232E13-1885-6542-9DCC-E41C46C0AE5F}" type="slidenum">
              <a:rPr lang="en-US" altLang="en-US"/>
              <a:pPr/>
              <a:t>‹#›</a:t>
            </a:fld>
            <a:endParaRPr lang="en-US" altLang="en-US"/>
          </a:p>
        </p:txBody>
      </p:sp>
    </p:spTree>
    <p:extLst>
      <p:ext uri="{BB962C8B-B14F-4D97-AF65-F5344CB8AC3E}">
        <p14:creationId xmlns:p14="http://schemas.microsoft.com/office/powerpoint/2010/main" val="5832022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718355-1CA6-FF43-B841-693F297C1372}" type="datetime1">
              <a:rPr lang="en-US">
                <a:solidFill>
                  <a:prstClr val="black">
                    <a:tint val="75000"/>
                  </a:prstClr>
                </a:solidFill>
              </a:rPr>
              <a:pPr>
                <a:defRPr/>
              </a:pPr>
              <a:t>11/9/2018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E55AD49-381D-6B4E-B6AF-4035E664B470}" type="slidenum">
              <a:rPr lang="en-US" altLang="en-US"/>
              <a:pPr/>
              <a:t>‹#›</a:t>
            </a:fld>
            <a:endParaRPr lang="en-US" altLang="en-US"/>
          </a:p>
        </p:txBody>
      </p:sp>
    </p:spTree>
    <p:extLst>
      <p:ext uri="{BB962C8B-B14F-4D97-AF65-F5344CB8AC3E}">
        <p14:creationId xmlns:p14="http://schemas.microsoft.com/office/powerpoint/2010/main" val="10451646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419" y="8813801"/>
            <a:ext cx="20729099" cy="2724150"/>
          </a:xfrm>
        </p:spPr>
        <p:txBody>
          <a:bodyPr anchor="t"/>
          <a:lstStyle>
            <a:lvl1pPr algn="l">
              <a:defRPr sz="8000" b="1" cap="all"/>
            </a:lvl1pPr>
          </a:lstStyle>
          <a:p>
            <a:r>
              <a:rPr lang="en-US"/>
              <a:t>Click to edit Master title style</a:t>
            </a:r>
          </a:p>
        </p:txBody>
      </p:sp>
      <p:sp>
        <p:nvSpPr>
          <p:cNvPr id="3" name="Text Placeholder 2"/>
          <p:cNvSpPr>
            <a:spLocks noGrp="1"/>
          </p:cNvSpPr>
          <p:nvPr>
            <p:ph type="body" idx="1"/>
          </p:nvPr>
        </p:nvSpPr>
        <p:spPr>
          <a:xfrm>
            <a:off x="1926419" y="5813427"/>
            <a:ext cx="20729099" cy="3000374"/>
          </a:xfrm>
        </p:spPr>
        <p:txBody>
          <a:bodyPr anchor="b"/>
          <a:lstStyle>
            <a:lvl1pPr marL="0" indent="0">
              <a:buNone/>
              <a:defRPr sz="4000">
                <a:solidFill>
                  <a:schemeClr val="tx1">
                    <a:tint val="7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F16482F-D1FB-5541-970C-A60C9326FE6F}" type="datetime1">
              <a:rPr lang="en-US">
                <a:solidFill>
                  <a:prstClr val="black">
                    <a:tint val="75000"/>
                  </a:prstClr>
                </a:solidFill>
              </a:rPr>
              <a:pPr>
                <a:defRPr/>
              </a:pPr>
              <a:t>11/9/2018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FA357E2-2303-4448-A258-338917197988}" type="slidenum">
              <a:rPr lang="en-US" altLang="en-US"/>
              <a:pPr/>
              <a:t>‹#›</a:t>
            </a:fld>
            <a:endParaRPr lang="en-US" altLang="en-US"/>
          </a:p>
        </p:txBody>
      </p:sp>
    </p:spTree>
    <p:extLst>
      <p:ext uri="{BB962C8B-B14F-4D97-AF65-F5344CB8AC3E}">
        <p14:creationId xmlns:p14="http://schemas.microsoft.com/office/powerpoint/2010/main" val="729144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359" y="3200401"/>
            <a:ext cx="10771002"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6814" y="3200401"/>
            <a:ext cx="10771002"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120657D-1C3A-A747-8909-72580038D856}" type="datetime1">
              <a:rPr lang="en-US">
                <a:solidFill>
                  <a:prstClr val="black">
                    <a:tint val="75000"/>
                  </a:prstClr>
                </a:solidFill>
              </a:rPr>
              <a:pPr>
                <a:defRPr/>
              </a:pPr>
              <a:t>11/9/2018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E2C88FA-5EB3-3841-B860-AFACB983D247}" type="slidenum">
              <a:rPr lang="en-US" altLang="en-US"/>
              <a:pPr/>
              <a:t>‹#›</a:t>
            </a:fld>
            <a:endParaRPr lang="en-US" altLang="en-US"/>
          </a:p>
        </p:txBody>
      </p:sp>
    </p:spTree>
    <p:extLst>
      <p:ext uri="{BB962C8B-B14F-4D97-AF65-F5344CB8AC3E}">
        <p14:creationId xmlns:p14="http://schemas.microsoft.com/office/powerpoint/2010/main" val="20299027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359" y="3070226"/>
            <a:ext cx="10775238" cy="12795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1219359" y="4349750"/>
            <a:ext cx="10775238"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8348" y="3070226"/>
            <a:ext cx="10779470" cy="12795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88348" y="4349750"/>
            <a:ext cx="10779470"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10B15C1-161B-CB47-981E-45D6603BFE63}" type="datetime1">
              <a:rPr lang="en-US">
                <a:solidFill>
                  <a:prstClr val="black">
                    <a:tint val="75000"/>
                  </a:prstClr>
                </a:solidFill>
              </a:rPr>
              <a:pPr>
                <a:defRPr/>
              </a:pPr>
              <a:t>11/9/2018</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E7BB1CCF-0C88-B94A-A108-F5F2B6281E5F}" type="slidenum">
              <a:rPr lang="en-US" altLang="en-US"/>
              <a:pPr/>
              <a:t>‹#›</a:t>
            </a:fld>
            <a:endParaRPr lang="en-US" altLang="en-US"/>
          </a:p>
        </p:txBody>
      </p:sp>
    </p:spTree>
    <p:extLst>
      <p:ext uri="{BB962C8B-B14F-4D97-AF65-F5344CB8AC3E}">
        <p14:creationId xmlns:p14="http://schemas.microsoft.com/office/powerpoint/2010/main" val="6511315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2F38CE1-EE4E-AC4C-8979-94E119AB6487}" type="datetime1">
              <a:rPr lang="en-US">
                <a:solidFill>
                  <a:prstClr val="black">
                    <a:tint val="75000"/>
                  </a:prstClr>
                </a:solidFill>
              </a:rPr>
              <a:pPr>
                <a:defRPr/>
              </a:pPr>
              <a:t>11/9/2018</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244DDCB6-280E-7148-8CBC-9662AC905F2B}" type="slidenum">
              <a:rPr lang="en-US" altLang="en-US"/>
              <a:pPr/>
              <a:t>‹#›</a:t>
            </a:fld>
            <a:endParaRPr lang="en-US" altLang="en-US"/>
          </a:p>
        </p:txBody>
      </p:sp>
    </p:spTree>
    <p:extLst>
      <p:ext uri="{BB962C8B-B14F-4D97-AF65-F5344CB8AC3E}">
        <p14:creationId xmlns:p14="http://schemas.microsoft.com/office/powerpoint/2010/main" val="10816037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8D17E32-277D-2E49-A7D7-7626E528DD15}" type="datetime1">
              <a:rPr lang="en-US">
                <a:solidFill>
                  <a:prstClr val="black">
                    <a:tint val="75000"/>
                  </a:prstClr>
                </a:solidFill>
              </a:rPr>
              <a:pPr>
                <a:defRPr/>
              </a:pPr>
              <a:t>11/9/2018</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5F7D9630-9F61-AD42-AD3D-AC17452D7A2C}" type="slidenum">
              <a:rPr lang="en-US" altLang="en-US"/>
              <a:pPr/>
              <a:t>‹#›</a:t>
            </a:fld>
            <a:endParaRPr lang="en-US" altLang="en-US"/>
          </a:p>
        </p:txBody>
      </p:sp>
    </p:spTree>
    <p:extLst>
      <p:ext uri="{BB962C8B-B14F-4D97-AF65-F5344CB8AC3E}">
        <p14:creationId xmlns:p14="http://schemas.microsoft.com/office/powerpoint/2010/main" val="29010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294618"/>
      </p:ext>
    </p:extLst>
  </p:cSld>
  <p:clrMapOvr>
    <a:masterClrMapping/>
  </p:clrMapOvr>
  <p:transition spd="med">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360" y="546100"/>
            <a:ext cx="8023213" cy="2324100"/>
          </a:xfrm>
        </p:spPr>
        <p:txBody>
          <a:bodyPr anchor="b"/>
          <a:lstStyle>
            <a:lvl1pPr algn="l">
              <a:defRPr sz="4000" b="1"/>
            </a:lvl1pPr>
          </a:lstStyle>
          <a:p>
            <a:r>
              <a:rPr lang="en-US"/>
              <a:t>Click to edit Master title style</a:t>
            </a:r>
          </a:p>
        </p:txBody>
      </p:sp>
      <p:sp>
        <p:nvSpPr>
          <p:cNvPr id="3" name="Content Placeholder 2"/>
          <p:cNvSpPr>
            <a:spLocks noGrp="1"/>
          </p:cNvSpPr>
          <p:nvPr>
            <p:ph idx="1"/>
          </p:nvPr>
        </p:nvSpPr>
        <p:spPr>
          <a:xfrm>
            <a:off x="9534708" y="546101"/>
            <a:ext cx="13633108" cy="11706226"/>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360" y="2870201"/>
            <a:ext cx="8023213" cy="9382126"/>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8DA149CA-6603-6D40-88DC-EE85BB65DDD4}" type="datetime1">
              <a:rPr lang="en-US">
                <a:solidFill>
                  <a:prstClr val="black">
                    <a:tint val="75000"/>
                  </a:prstClr>
                </a:solidFill>
              </a:rPr>
              <a:pPr>
                <a:defRPr/>
              </a:pPr>
              <a:t>11/9/2018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830B649-A076-E040-8DC5-499605BD16EE}" type="slidenum">
              <a:rPr lang="en-US" altLang="en-US"/>
              <a:pPr/>
              <a:t>‹#›</a:t>
            </a:fld>
            <a:endParaRPr lang="en-US" altLang="en-US"/>
          </a:p>
        </p:txBody>
      </p:sp>
    </p:spTree>
    <p:extLst>
      <p:ext uri="{BB962C8B-B14F-4D97-AF65-F5344CB8AC3E}">
        <p14:creationId xmlns:p14="http://schemas.microsoft.com/office/powerpoint/2010/main" val="15868041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80057" y="9601200"/>
            <a:ext cx="14632305" cy="1133476"/>
          </a:xfrm>
        </p:spPr>
        <p:txBody>
          <a:bodyPr anchor="b"/>
          <a:lstStyle>
            <a:lvl1pPr algn="l">
              <a:defRPr sz="4000" b="1"/>
            </a:lvl1pPr>
          </a:lstStyle>
          <a:p>
            <a:r>
              <a:rPr lang="en-US"/>
              <a:t>Click to edit Master title style</a:t>
            </a:r>
          </a:p>
        </p:txBody>
      </p:sp>
      <p:sp>
        <p:nvSpPr>
          <p:cNvPr id="3" name="Picture Placeholder 2"/>
          <p:cNvSpPr>
            <a:spLocks noGrp="1"/>
          </p:cNvSpPr>
          <p:nvPr>
            <p:ph type="pic" idx="1"/>
          </p:nvPr>
        </p:nvSpPr>
        <p:spPr>
          <a:xfrm>
            <a:off x="4780057" y="1225550"/>
            <a:ext cx="14632305" cy="8229600"/>
          </a:xfrm>
        </p:spPr>
        <p:txBody>
          <a:bodyPr rtlCol="0">
            <a:normAutofit/>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pPr lvl="0"/>
            <a:endParaRPr lang="en-US" noProof="0"/>
          </a:p>
        </p:txBody>
      </p:sp>
      <p:sp>
        <p:nvSpPr>
          <p:cNvPr id="4" name="Text Placeholder 3"/>
          <p:cNvSpPr>
            <a:spLocks noGrp="1"/>
          </p:cNvSpPr>
          <p:nvPr>
            <p:ph type="body" sz="half" idx="2"/>
          </p:nvPr>
        </p:nvSpPr>
        <p:spPr>
          <a:xfrm>
            <a:off x="4780057" y="10734676"/>
            <a:ext cx="14632305" cy="160972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7CB87AA-6868-CA4E-B9C0-D84B79E05206}" type="datetime1">
              <a:rPr lang="en-US">
                <a:solidFill>
                  <a:prstClr val="black">
                    <a:tint val="75000"/>
                  </a:prstClr>
                </a:solidFill>
              </a:rPr>
              <a:pPr>
                <a:defRPr/>
              </a:pPr>
              <a:t>11/9/2018</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EE944B71-A243-A14E-B82B-34D5BD36E5F2}" type="slidenum">
              <a:rPr lang="en-US" altLang="en-US"/>
              <a:pPr/>
              <a:t>‹#›</a:t>
            </a:fld>
            <a:endParaRPr lang="en-US" altLang="en-US"/>
          </a:p>
        </p:txBody>
      </p:sp>
    </p:spTree>
    <p:extLst>
      <p:ext uri="{BB962C8B-B14F-4D97-AF65-F5344CB8AC3E}">
        <p14:creationId xmlns:p14="http://schemas.microsoft.com/office/powerpoint/2010/main" val="11798642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FB5E684-59D8-D240-8C53-93BEE31870C3}" type="datetime1">
              <a:rPr lang="en-US">
                <a:solidFill>
                  <a:prstClr val="black">
                    <a:tint val="75000"/>
                  </a:prstClr>
                </a:solidFill>
              </a:rPr>
              <a:pPr>
                <a:defRPr/>
              </a:pPr>
              <a:t>11/9/2018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EA7D951-6F39-B84B-A932-03B0971B5C01}" type="slidenum">
              <a:rPr lang="en-US" altLang="en-US"/>
              <a:pPr/>
              <a:t>‹#›</a:t>
            </a:fld>
            <a:endParaRPr lang="en-US" altLang="en-US"/>
          </a:p>
        </p:txBody>
      </p:sp>
    </p:spTree>
    <p:extLst>
      <p:ext uri="{BB962C8B-B14F-4D97-AF65-F5344CB8AC3E}">
        <p14:creationId xmlns:p14="http://schemas.microsoft.com/office/powerpoint/2010/main" val="678197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80702" y="549277"/>
            <a:ext cx="5487114" cy="117030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359" y="549277"/>
            <a:ext cx="1605489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C3E6AB7-DCBB-464A-843D-15FA8B442A3E}" type="datetime1">
              <a:rPr lang="en-US">
                <a:solidFill>
                  <a:prstClr val="black">
                    <a:tint val="75000"/>
                  </a:prstClr>
                </a:solidFill>
              </a:rPr>
              <a:pPr>
                <a:defRPr/>
              </a:pPr>
              <a:t>11/9/2018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D6412AB-8109-C04C-96E0-3FA6083D725F}" type="slidenum">
              <a:rPr lang="en-US" altLang="en-US"/>
              <a:pPr/>
              <a:t>‹#›</a:t>
            </a:fld>
            <a:endParaRPr lang="en-US" altLang="en-US"/>
          </a:p>
        </p:txBody>
      </p:sp>
    </p:spTree>
    <p:extLst>
      <p:ext uri="{BB962C8B-B14F-4D97-AF65-F5344CB8AC3E}">
        <p14:creationId xmlns:p14="http://schemas.microsoft.com/office/powerpoint/2010/main" val="2140655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84"/>
            <a:ext cx="20729099" cy="2940051"/>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tint val="75000"/>
                  </a:schemeClr>
                </a:solidFill>
              </a:defRPr>
            </a:lvl1pPr>
            <a:lvl2pPr marL="1219215" indent="0" algn="ctr">
              <a:buNone/>
              <a:defRPr>
                <a:solidFill>
                  <a:schemeClr val="tx1">
                    <a:tint val="75000"/>
                  </a:schemeClr>
                </a:solidFill>
              </a:defRPr>
            </a:lvl2pPr>
            <a:lvl3pPr marL="2438430" indent="0" algn="ctr">
              <a:buNone/>
              <a:defRPr>
                <a:solidFill>
                  <a:schemeClr val="tx1">
                    <a:tint val="75000"/>
                  </a:schemeClr>
                </a:solidFill>
              </a:defRPr>
            </a:lvl3pPr>
            <a:lvl4pPr marL="3657646" indent="0" algn="ctr">
              <a:buNone/>
              <a:defRPr>
                <a:solidFill>
                  <a:schemeClr val="tx1">
                    <a:tint val="75000"/>
                  </a:schemeClr>
                </a:solidFill>
              </a:defRPr>
            </a:lvl4pPr>
            <a:lvl5pPr marL="4876861" indent="0" algn="ctr">
              <a:buNone/>
              <a:defRPr>
                <a:solidFill>
                  <a:schemeClr val="tx1">
                    <a:tint val="75000"/>
                  </a:schemeClr>
                </a:solidFill>
              </a:defRPr>
            </a:lvl5pPr>
            <a:lvl6pPr marL="6096076" indent="0" algn="ctr">
              <a:buNone/>
              <a:defRPr>
                <a:solidFill>
                  <a:schemeClr val="tx1">
                    <a:tint val="75000"/>
                  </a:schemeClr>
                </a:solidFill>
              </a:defRPr>
            </a:lvl6pPr>
            <a:lvl7pPr marL="7315291" indent="0" algn="ctr">
              <a:buNone/>
              <a:defRPr>
                <a:solidFill>
                  <a:schemeClr val="tx1">
                    <a:tint val="75000"/>
                  </a:schemeClr>
                </a:solidFill>
              </a:defRPr>
            </a:lvl7pPr>
            <a:lvl8pPr marL="8534507" indent="0" algn="ctr">
              <a:buNone/>
              <a:defRPr>
                <a:solidFill>
                  <a:schemeClr val="tx1">
                    <a:tint val="75000"/>
                  </a:schemeClr>
                </a:solidFill>
              </a:defRPr>
            </a:lvl8pPr>
            <a:lvl9pPr marL="97537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B95A3B0-6DBE-C241-BC36-AB0A52E5F2EA}"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7BCB45-ABCF-7B46-B40A-00D60775225F}" type="slidenum">
              <a:rPr lang="en-US" altLang="id-ID"/>
              <a:pPr>
                <a:defRPr/>
              </a:pPr>
              <a:t>‹#›</a:t>
            </a:fld>
            <a:endParaRPr lang="en-US" altLang="id-ID"/>
          </a:p>
        </p:txBody>
      </p:sp>
    </p:spTree>
    <p:extLst>
      <p:ext uri="{BB962C8B-B14F-4D97-AF65-F5344CB8AC3E}">
        <p14:creationId xmlns:p14="http://schemas.microsoft.com/office/powerpoint/2010/main" val="305636989"/>
      </p:ext>
    </p:extLst>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AD2B484-40C8-FE44-ACAB-F83360FAA6D3}"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CC11D95-37A0-F54F-A0E9-067720FC2952}" type="slidenum">
              <a:rPr lang="en-US" altLang="id-ID"/>
              <a:pPr>
                <a:defRPr/>
              </a:pPr>
              <a:t>‹#›</a:t>
            </a:fld>
            <a:endParaRPr lang="en-US" altLang="id-ID"/>
          </a:p>
        </p:txBody>
      </p:sp>
    </p:spTree>
    <p:extLst>
      <p:ext uri="{BB962C8B-B14F-4D97-AF65-F5344CB8AC3E}">
        <p14:creationId xmlns:p14="http://schemas.microsoft.com/office/powerpoint/2010/main" val="1822101665"/>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419" y="8813803"/>
            <a:ext cx="20729099" cy="2724149"/>
          </a:xfrm>
        </p:spPr>
        <p:txBody>
          <a:bodyPr anchor="t"/>
          <a:lstStyle>
            <a:lvl1pPr algn="l">
              <a:defRPr sz="10667" b="1" cap="all"/>
            </a:lvl1pPr>
          </a:lstStyle>
          <a:p>
            <a:r>
              <a:rPr lang="en-US"/>
              <a:t>Click to edit Master title style</a:t>
            </a:r>
          </a:p>
        </p:txBody>
      </p:sp>
      <p:sp>
        <p:nvSpPr>
          <p:cNvPr id="3" name="Text Placeholder 2"/>
          <p:cNvSpPr>
            <a:spLocks noGrp="1"/>
          </p:cNvSpPr>
          <p:nvPr>
            <p:ph type="body" idx="1"/>
          </p:nvPr>
        </p:nvSpPr>
        <p:spPr>
          <a:xfrm>
            <a:off x="1926419" y="5813427"/>
            <a:ext cx="20729099" cy="3000373"/>
          </a:xfrm>
        </p:spPr>
        <p:txBody>
          <a:bodyPr anchor="b"/>
          <a:lstStyle>
            <a:lvl1pPr marL="0" indent="0">
              <a:buNone/>
              <a:defRPr sz="5333">
                <a:solidFill>
                  <a:schemeClr val="tx1">
                    <a:tint val="75000"/>
                  </a:schemeClr>
                </a:solidFill>
              </a:defRPr>
            </a:lvl1pPr>
            <a:lvl2pPr marL="1219215" indent="0">
              <a:buNone/>
              <a:defRPr sz="4800">
                <a:solidFill>
                  <a:schemeClr val="tx1">
                    <a:tint val="75000"/>
                  </a:schemeClr>
                </a:solidFill>
              </a:defRPr>
            </a:lvl2pPr>
            <a:lvl3pPr marL="2438430" indent="0">
              <a:buNone/>
              <a:defRPr sz="4267">
                <a:solidFill>
                  <a:schemeClr val="tx1">
                    <a:tint val="75000"/>
                  </a:schemeClr>
                </a:solidFill>
              </a:defRPr>
            </a:lvl3pPr>
            <a:lvl4pPr marL="3657646" indent="0">
              <a:buNone/>
              <a:defRPr sz="3733">
                <a:solidFill>
                  <a:schemeClr val="tx1">
                    <a:tint val="75000"/>
                  </a:schemeClr>
                </a:solidFill>
              </a:defRPr>
            </a:lvl4pPr>
            <a:lvl5pPr marL="4876861" indent="0">
              <a:buNone/>
              <a:defRPr sz="3733">
                <a:solidFill>
                  <a:schemeClr val="tx1">
                    <a:tint val="75000"/>
                  </a:schemeClr>
                </a:solidFill>
              </a:defRPr>
            </a:lvl5pPr>
            <a:lvl6pPr marL="6096076" indent="0">
              <a:buNone/>
              <a:defRPr sz="3733">
                <a:solidFill>
                  <a:schemeClr val="tx1">
                    <a:tint val="75000"/>
                  </a:schemeClr>
                </a:solidFill>
              </a:defRPr>
            </a:lvl6pPr>
            <a:lvl7pPr marL="7315291" indent="0">
              <a:buNone/>
              <a:defRPr sz="3733">
                <a:solidFill>
                  <a:schemeClr val="tx1">
                    <a:tint val="75000"/>
                  </a:schemeClr>
                </a:solidFill>
              </a:defRPr>
            </a:lvl7pPr>
            <a:lvl8pPr marL="8534507" indent="0">
              <a:buNone/>
              <a:defRPr sz="3733">
                <a:solidFill>
                  <a:schemeClr val="tx1">
                    <a:tint val="75000"/>
                  </a:schemeClr>
                </a:solidFill>
              </a:defRPr>
            </a:lvl8pPr>
            <a:lvl9pPr marL="9753722" indent="0">
              <a:buNone/>
              <a:defRPr sz="37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E8AC51A8-AE5F-4246-A594-CADEF8CFA6D5}"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A5DF834-08CE-A14E-8780-CF12B138DDFD}" type="slidenum">
              <a:rPr lang="en-US" altLang="id-ID"/>
              <a:pPr>
                <a:defRPr/>
              </a:pPr>
              <a:t>‹#›</a:t>
            </a:fld>
            <a:endParaRPr lang="en-US" altLang="id-ID"/>
          </a:p>
        </p:txBody>
      </p:sp>
    </p:spTree>
    <p:extLst>
      <p:ext uri="{BB962C8B-B14F-4D97-AF65-F5344CB8AC3E}">
        <p14:creationId xmlns:p14="http://schemas.microsoft.com/office/powerpoint/2010/main" val="22557051"/>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359"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6814"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0B0E630-4D91-C740-A2EA-3A2E16183304}"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F9A0D92-DFA1-5344-B283-944B23709522}" type="slidenum">
              <a:rPr lang="en-US" altLang="id-ID"/>
              <a:pPr>
                <a:defRPr/>
              </a:pPr>
              <a:t>‹#›</a:t>
            </a:fld>
            <a:endParaRPr lang="en-US" altLang="id-ID"/>
          </a:p>
        </p:txBody>
      </p:sp>
    </p:spTree>
    <p:extLst>
      <p:ext uri="{BB962C8B-B14F-4D97-AF65-F5344CB8AC3E}">
        <p14:creationId xmlns:p14="http://schemas.microsoft.com/office/powerpoint/2010/main" val="1315147408"/>
      </p:ext>
    </p:extLst>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359" y="3070227"/>
            <a:ext cx="10775238"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4" name="Content Placeholder 3"/>
          <p:cNvSpPr>
            <a:spLocks noGrp="1"/>
          </p:cNvSpPr>
          <p:nvPr>
            <p:ph sz="half" idx="2"/>
          </p:nvPr>
        </p:nvSpPr>
        <p:spPr>
          <a:xfrm>
            <a:off x="1219359" y="4349749"/>
            <a:ext cx="10775238"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8369" y="3070227"/>
            <a:ext cx="10779470"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6" name="Content Placeholder 5"/>
          <p:cNvSpPr>
            <a:spLocks noGrp="1"/>
          </p:cNvSpPr>
          <p:nvPr>
            <p:ph sz="quarter" idx="4"/>
          </p:nvPr>
        </p:nvSpPr>
        <p:spPr>
          <a:xfrm>
            <a:off x="12388369" y="4349749"/>
            <a:ext cx="10779470"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14E5EC93-99A4-8547-906A-200B871E3DC7}" type="datetime1">
              <a:rPr lang="en-US"/>
              <a:pPr>
                <a:defRPr/>
              </a:pPr>
              <a:t>11/9/2018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494257B-5CA3-7F46-9204-6C40AFD1222D}" type="slidenum">
              <a:rPr lang="en-US" altLang="id-ID"/>
              <a:pPr>
                <a:defRPr/>
              </a:pPr>
              <a:t>‹#›</a:t>
            </a:fld>
            <a:endParaRPr lang="en-US" altLang="id-ID"/>
          </a:p>
        </p:txBody>
      </p:sp>
    </p:spTree>
    <p:extLst>
      <p:ext uri="{BB962C8B-B14F-4D97-AF65-F5344CB8AC3E}">
        <p14:creationId xmlns:p14="http://schemas.microsoft.com/office/powerpoint/2010/main" val="1170023078"/>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2C507D93-D47D-7649-8A49-3FCFCC2C1A4E}" type="datetime1">
              <a:rPr lang="en-US"/>
              <a:pPr>
                <a:defRPr/>
              </a:pPr>
              <a:t>11/9/2018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ABABBD2-C715-B947-A634-305064DF55A6}" type="slidenum">
              <a:rPr lang="en-US" altLang="id-ID"/>
              <a:pPr>
                <a:defRPr/>
              </a:pPr>
              <a:t>‹#›</a:t>
            </a:fld>
            <a:endParaRPr lang="en-US" altLang="id-ID"/>
          </a:p>
        </p:txBody>
      </p:sp>
    </p:spTree>
    <p:extLst>
      <p:ext uri="{BB962C8B-B14F-4D97-AF65-F5344CB8AC3E}">
        <p14:creationId xmlns:p14="http://schemas.microsoft.com/office/powerpoint/2010/main" val="178089482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S w Color">
    <p:spTree>
      <p:nvGrpSpPr>
        <p:cNvPr id="1" name=""/>
        <p:cNvGrpSpPr/>
        <p:nvPr/>
      </p:nvGrpSpPr>
      <p:grpSpPr>
        <a:xfrm>
          <a:off x="0" y="0"/>
          <a:ext cx="0" cy="0"/>
          <a:chOff x="0" y="0"/>
          <a:chExt cx="0" cy="0"/>
        </a:xfrm>
      </p:grpSpPr>
      <p:sp>
        <p:nvSpPr>
          <p:cNvPr id="4"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5"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11" name="Title 1"/>
          <p:cNvSpPr>
            <a:spLocks noGrp="1"/>
          </p:cNvSpPr>
          <p:nvPr>
            <p:ph type="ctrTitle"/>
          </p:nvPr>
        </p:nvSpPr>
        <p:spPr>
          <a:xfrm>
            <a:off x="1829038" y="567771"/>
            <a:ext cx="20729099" cy="1133518"/>
          </a:xfrm>
        </p:spPr>
        <p:txBody>
          <a:bodyPr>
            <a:noAutofit/>
          </a:bodyPr>
          <a:lstStyle/>
          <a:p>
            <a:endParaRPr lang="en-US" dirty="0"/>
          </a:p>
        </p:txBody>
      </p:sp>
      <p:sp>
        <p:nvSpPr>
          <p:cNvPr id="15" name="Subtitle 2"/>
          <p:cNvSpPr>
            <a:spLocks noGrp="1"/>
          </p:cNvSpPr>
          <p:nvPr>
            <p:ph type="subTitle" idx="1"/>
          </p:nvPr>
        </p:nvSpPr>
        <p:spPr>
          <a:xfrm>
            <a:off x="1852918" y="1433050"/>
            <a:ext cx="20655938" cy="1075881"/>
          </a:xfrm>
        </p:spPr>
        <p:txBody>
          <a:bodyPr>
            <a:noAutofit/>
          </a:bodyPr>
          <a:lstStyle>
            <a:lvl1pPr>
              <a:defRPr sz="3100"/>
            </a:lvl1pPr>
          </a:lstStyle>
          <a:p>
            <a:endParaRPr lang="en-US" dirty="0"/>
          </a:p>
        </p:txBody>
      </p:sp>
      <p:sp>
        <p:nvSpPr>
          <p:cNvPr id="6" name="Slide Number Placeholder 5"/>
          <p:cNvSpPr>
            <a:spLocks noGrp="1"/>
          </p:cNvSpPr>
          <p:nvPr>
            <p:ph type="sldNum" sz="quarter" idx="10"/>
          </p:nvPr>
        </p:nvSpPr>
        <p:spPr/>
        <p:txBody>
          <a:bodyPr/>
          <a:lstStyle>
            <a:lvl1pPr>
              <a:defRPr/>
            </a:lvl1pPr>
          </a:lstStyle>
          <a:p>
            <a:pPr>
              <a:defRPr/>
            </a:pPr>
            <a:fld id="{B9D59925-83F8-E44D-9D87-230B95B1BED9}" type="slidenum">
              <a:rPr lang="en-US" altLang="en-US"/>
              <a:pPr>
                <a:defRPr/>
              </a:pPr>
              <a:t>‹#›</a:t>
            </a:fld>
            <a:endParaRPr lang="en-US" altLang="en-US"/>
          </a:p>
        </p:txBody>
      </p:sp>
    </p:spTree>
    <p:extLst>
      <p:ext uri="{BB962C8B-B14F-4D97-AF65-F5344CB8AC3E}">
        <p14:creationId xmlns:p14="http://schemas.microsoft.com/office/powerpoint/2010/main" val="1358414622"/>
      </p:ext>
    </p:extLst>
  </p:cSld>
  <p:clrMapOvr>
    <a:masterClrMapping/>
  </p:clrMapOvr>
  <p:transition spd="med">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5737B73-2F06-F34D-A2AE-C67BD79924F3}" type="datetime1">
              <a:rPr lang="en-US"/>
              <a:pPr>
                <a:defRPr/>
              </a:pPr>
              <a:t>11/9/2018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E1FD937-93C5-5342-8E8B-D6FFD1DA706C}" type="slidenum">
              <a:rPr lang="en-US" altLang="id-ID"/>
              <a:pPr>
                <a:defRPr/>
              </a:pPr>
              <a:t>‹#›</a:t>
            </a:fld>
            <a:endParaRPr lang="en-US" altLang="id-ID"/>
          </a:p>
        </p:txBody>
      </p:sp>
    </p:spTree>
    <p:extLst>
      <p:ext uri="{BB962C8B-B14F-4D97-AF65-F5344CB8AC3E}">
        <p14:creationId xmlns:p14="http://schemas.microsoft.com/office/powerpoint/2010/main" val="1050310085"/>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411" y="546099"/>
            <a:ext cx="8023213" cy="2324101"/>
          </a:xfrm>
        </p:spPr>
        <p:txBody>
          <a:bodyPr anchor="b"/>
          <a:lstStyle>
            <a:lvl1pPr algn="l">
              <a:defRPr sz="5333" b="1"/>
            </a:lvl1pPr>
          </a:lstStyle>
          <a:p>
            <a:r>
              <a:rPr lang="en-US"/>
              <a:t>Click to edit Master title style</a:t>
            </a:r>
          </a:p>
        </p:txBody>
      </p:sp>
      <p:sp>
        <p:nvSpPr>
          <p:cNvPr id="3" name="Content Placeholder 2"/>
          <p:cNvSpPr>
            <a:spLocks noGrp="1"/>
          </p:cNvSpPr>
          <p:nvPr>
            <p:ph idx="1"/>
          </p:nvPr>
        </p:nvSpPr>
        <p:spPr>
          <a:xfrm>
            <a:off x="9534708" y="546135"/>
            <a:ext cx="13633108" cy="11706227"/>
          </a:xfrm>
        </p:spPr>
        <p:txBody>
          <a:bodyPr/>
          <a:lstStyle>
            <a:lvl1pPr>
              <a:defRPr sz="8533"/>
            </a:lvl1pPr>
            <a:lvl2pPr>
              <a:defRPr sz="7467"/>
            </a:lvl2pPr>
            <a:lvl3pPr>
              <a:defRPr sz="6400"/>
            </a:lvl3pPr>
            <a:lvl4pPr>
              <a:defRPr sz="5333"/>
            </a:lvl4pPr>
            <a:lvl5pPr>
              <a:defRPr sz="5333"/>
            </a:lvl5pPr>
            <a:lvl6pPr>
              <a:defRPr sz="5333"/>
            </a:lvl6pPr>
            <a:lvl7pPr>
              <a:defRPr sz="5333"/>
            </a:lvl7pPr>
            <a:lvl8pPr>
              <a:defRPr sz="5333"/>
            </a:lvl8pPr>
            <a:lvl9pPr>
              <a:defRPr sz="5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411" y="2870209"/>
            <a:ext cx="8023213" cy="93821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7046D82-D91C-CD42-A96A-7C2FC7140FA8}"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74E3418-FEDF-B741-9731-1F29BDF3132E}" type="slidenum">
              <a:rPr lang="en-US" altLang="id-ID"/>
              <a:pPr>
                <a:defRPr/>
              </a:pPr>
              <a:t>‹#›</a:t>
            </a:fld>
            <a:endParaRPr lang="en-US" altLang="id-ID"/>
          </a:p>
        </p:txBody>
      </p:sp>
    </p:spTree>
    <p:extLst>
      <p:ext uri="{BB962C8B-B14F-4D97-AF65-F5344CB8AC3E}">
        <p14:creationId xmlns:p14="http://schemas.microsoft.com/office/powerpoint/2010/main" val="1246331354"/>
      </p:ext>
    </p:extLst>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80057" y="9601203"/>
            <a:ext cx="14632305" cy="1133477"/>
          </a:xfrm>
        </p:spPr>
        <p:txBody>
          <a:bodyPr anchor="b"/>
          <a:lstStyle>
            <a:lvl1pPr algn="l">
              <a:defRPr sz="5333" b="1"/>
            </a:lvl1pPr>
          </a:lstStyle>
          <a:p>
            <a:r>
              <a:rPr lang="en-US"/>
              <a:t>Click to edit Master title style</a:t>
            </a:r>
          </a:p>
        </p:txBody>
      </p:sp>
      <p:sp>
        <p:nvSpPr>
          <p:cNvPr id="3" name="Picture Placeholder 2"/>
          <p:cNvSpPr>
            <a:spLocks noGrp="1"/>
          </p:cNvSpPr>
          <p:nvPr>
            <p:ph type="pic" idx="1"/>
          </p:nvPr>
        </p:nvSpPr>
        <p:spPr>
          <a:xfrm>
            <a:off x="4780057" y="1225549"/>
            <a:ext cx="14632305" cy="8229600"/>
          </a:xfrm>
        </p:spPr>
        <p:txBody>
          <a:bodyPr rtlCol="0">
            <a:normAutofit/>
          </a:bodyPr>
          <a:lstStyle>
            <a:lvl1pPr marL="0" indent="0">
              <a:buNone/>
              <a:defRPr sz="8533"/>
            </a:lvl1pPr>
            <a:lvl2pPr marL="1219215" indent="0">
              <a:buNone/>
              <a:defRPr sz="7467"/>
            </a:lvl2pPr>
            <a:lvl3pPr marL="2438430" indent="0">
              <a:buNone/>
              <a:defRPr sz="6400"/>
            </a:lvl3pPr>
            <a:lvl4pPr marL="3657646" indent="0">
              <a:buNone/>
              <a:defRPr sz="5333"/>
            </a:lvl4pPr>
            <a:lvl5pPr marL="4876861" indent="0">
              <a:buNone/>
              <a:defRPr sz="5333"/>
            </a:lvl5pPr>
            <a:lvl6pPr marL="6096076" indent="0">
              <a:buNone/>
              <a:defRPr sz="5333"/>
            </a:lvl6pPr>
            <a:lvl7pPr marL="7315291" indent="0">
              <a:buNone/>
              <a:defRPr sz="5333"/>
            </a:lvl7pPr>
            <a:lvl8pPr marL="8534507" indent="0">
              <a:buNone/>
              <a:defRPr sz="5333"/>
            </a:lvl8pPr>
            <a:lvl9pPr marL="9753722" indent="0">
              <a:buNone/>
              <a:defRPr sz="5333"/>
            </a:lvl9pPr>
          </a:lstStyle>
          <a:p>
            <a:pPr lvl="0"/>
            <a:endParaRPr lang="en-US" noProof="0"/>
          </a:p>
        </p:txBody>
      </p:sp>
      <p:sp>
        <p:nvSpPr>
          <p:cNvPr id="4" name="Text Placeholder 3"/>
          <p:cNvSpPr>
            <a:spLocks noGrp="1"/>
          </p:cNvSpPr>
          <p:nvPr>
            <p:ph type="body" sz="half" idx="2"/>
          </p:nvPr>
        </p:nvSpPr>
        <p:spPr>
          <a:xfrm>
            <a:off x="4780057" y="10734708"/>
            <a:ext cx="14632305" cy="16097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0321686-5C84-8F49-B61B-6E5320AC31BE}"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6DBB6EC-15B3-7744-A1C2-6E995D1818FB}" type="slidenum">
              <a:rPr lang="en-US" altLang="id-ID"/>
              <a:pPr>
                <a:defRPr/>
              </a:pPr>
              <a:t>‹#›</a:t>
            </a:fld>
            <a:endParaRPr lang="en-US" altLang="id-ID"/>
          </a:p>
        </p:txBody>
      </p:sp>
    </p:spTree>
    <p:extLst>
      <p:ext uri="{BB962C8B-B14F-4D97-AF65-F5344CB8AC3E}">
        <p14:creationId xmlns:p14="http://schemas.microsoft.com/office/powerpoint/2010/main" val="1073485445"/>
      </p:ext>
    </p:extLst>
  </p:cSld>
  <p:clrMapOvr>
    <a:masterClrMapping/>
  </p:clrMapOvr>
  <p:transition spd="slow"/>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8AC31F5-491C-D941-8E9D-82EAB02180E0}"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89CD12B-57E9-9D48-8B3F-15E265547EE9}" type="slidenum">
              <a:rPr lang="en-US" altLang="id-ID"/>
              <a:pPr>
                <a:defRPr/>
              </a:pPr>
              <a:t>‹#›</a:t>
            </a:fld>
            <a:endParaRPr lang="en-US" altLang="id-ID"/>
          </a:p>
        </p:txBody>
      </p:sp>
    </p:spTree>
    <p:extLst>
      <p:ext uri="{BB962C8B-B14F-4D97-AF65-F5344CB8AC3E}">
        <p14:creationId xmlns:p14="http://schemas.microsoft.com/office/powerpoint/2010/main" val="1389548121"/>
      </p:ext>
    </p:extLst>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80702" y="549280"/>
            <a:ext cx="5487114" cy="117030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359" y="549280"/>
            <a:ext cx="16054890" cy="117030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E02D1DD-3CD6-654C-8256-3D8DE9EC9168}"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825D71-6D82-0E4B-B90A-692D1713BB7E}" type="slidenum">
              <a:rPr lang="en-US" altLang="id-ID"/>
              <a:pPr>
                <a:defRPr/>
              </a:pPr>
              <a:t>‹#›</a:t>
            </a:fld>
            <a:endParaRPr lang="en-US" altLang="id-ID"/>
          </a:p>
        </p:txBody>
      </p:sp>
    </p:spTree>
    <p:extLst>
      <p:ext uri="{BB962C8B-B14F-4D97-AF65-F5344CB8AC3E}">
        <p14:creationId xmlns:p14="http://schemas.microsoft.com/office/powerpoint/2010/main" val="1588673369"/>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43764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ubtitle">
    <p:bg>
      <p:bgPr>
        <a:solidFill>
          <a:srgbClr val="FF9900"/>
        </a:solidFill>
        <a:effectLst/>
      </p:bgPr>
    </p:bg>
    <p:spTree>
      <p:nvGrpSpPr>
        <p:cNvPr id="1" name="Shape 22"/>
        <p:cNvGrpSpPr/>
        <p:nvPr/>
      </p:nvGrpSpPr>
      <p:grpSpPr>
        <a:xfrm>
          <a:off x="0" y="0"/>
          <a:ext cx="0" cy="0"/>
          <a:chOff x="0" y="0"/>
          <a:chExt cx="0" cy="0"/>
        </a:xfrm>
      </p:grpSpPr>
      <p:grpSp>
        <p:nvGrpSpPr>
          <p:cNvPr id="4" name="Shape 23"/>
          <p:cNvGrpSpPr>
            <a:grpSpLocks/>
          </p:cNvGrpSpPr>
          <p:nvPr/>
        </p:nvGrpSpPr>
        <p:grpSpPr bwMode="auto">
          <a:xfrm>
            <a:off x="16461343" y="7082369"/>
            <a:ext cx="7925832" cy="7696200"/>
            <a:chOff x="6172200" y="2656117"/>
            <a:chExt cx="2971754" cy="2886150"/>
          </a:xfrm>
        </p:grpSpPr>
        <p:sp>
          <p:nvSpPr>
            <p:cNvPr id="5" name="Shape 24"/>
            <p:cNvSpPr>
              <a:spLocks noChangeArrowheads="1"/>
            </p:cNvSpPr>
            <p:nvPr/>
          </p:nvSpPr>
          <p:spPr bwMode="auto">
            <a:xfrm rot="9208626" flipH="1">
              <a:off x="6704890" y="4110503"/>
              <a:ext cx="484480" cy="1203753"/>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6" name="Shape 25"/>
            <p:cNvSpPr>
              <a:spLocks noChangeArrowheads="1"/>
            </p:cNvSpPr>
            <p:nvPr/>
          </p:nvSpPr>
          <p:spPr bwMode="auto">
            <a:xfrm rot="9208633" flipH="1">
              <a:off x="7804195" y="3278830"/>
              <a:ext cx="877896" cy="2182472"/>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7" name="Shape 26"/>
            <p:cNvSpPr>
              <a:spLocks noChangeArrowheads="1"/>
            </p:cNvSpPr>
            <p:nvPr/>
          </p:nvSpPr>
          <p:spPr bwMode="auto">
            <a:xfrm rot="9208606" flipH="1">
              <a:off x="7481605" y="4277195"/>
              <a:ext cx="408891" cy="1016225"/>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8" name="Shape 27"/>
            <p:cNvSpPr>
              <a:spLocks noChangeArrowheads="1"/>
            </p:cNvSpPr>
            <p:nvPr/>
          </p:nvSpPr>
          <p:spPr bwMode="auto">
            <a:xfrm rot="9208678" flipH="1">
              <a:off x="6287666" y="4657610"/>
              <a:ext cx="229741" cy="570919"/>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9" name="Shape 28"/>
            <p:cNvSpPr>
              <a:spLocks/>
            </p:cNvSpPr>
            <p:nvPr/>
          </p:nvSpPr>
          <p:spPr bwMode="auto">
            <a:xfrm>
              <a:off x="8289270" y="2656117"/>
              <a:ext cx="854684" cy="1928863"/>
            </a:xfrm>
            <a:custGeom>
              <a:avLst/>
              <a:gdLst>
                <a:gd name="T0" fmla="*/ 224001978 w 37596"/>
                <a:gd name="T1" fmla="*/ 0 h 84860"/>
                <a:gd name="T2" fmla="*/ 0 w 37596"/>
                <a:gd name="T3" fmla="*/ 107217348 h 84860"/>
                <a:gd name="T4" fmla="*/ 441706152 w 37596"/>
                <a:gd name="T5" fmla="*/ 996547705 h 84860"/>
                <a:gd name="T6" fmla="*/ 441706152 w 37596"/>
                <a:gd name="T7" fmla="*/ 438358688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grpSp>
        <p:nvGrpSpPr>
          <p:cNvPr id="10" name="Shape 29"/>
          <p:cNvGrpSpPr>
            <a:grpSpLocks/>
          </p:cNvGrpSpPr>
          <p:nvPr/>
        </p:nvGrpSpPr>
        <p:grpSpPr bwMode="auto">
          <a:xfrm>
            <a:off x="1" y="-609600"/>
            <a:ext cx="5770786" cy="3594101"/>
            <a:chOff x="-32" y="-215963"/>
            <a:chExt cx="2163561" cy="1347300"/>
          </a:xfrm>
        </p:grpSpPr>
        <p:sp>
          <p:nvSpPr>
            <p:cNvPr id="11" name="Shape 30"/>
            <p:cNvSpPr>
              <a:spLocks noChangeArrowheads="1"/>
            </p:cNvSpPr>
            <p:nvPr/>
          </p:nvSpPr>
          <p:spPr bwMode="auto">
            <a:xfrm rot="20008592" flipH="1">
              <a:off x="1362387" y="-63023"/>
              <a:ext cx="204750" cy="509998"/>
            </a:xfrm>
            <a:prstGeom prst="flowChartManualInpu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2" name="Shape 31"/>
            <p:cNvSpPr>
              <a:spLocks noChangeArrowheads="1"/>
            </p:cNvSpPr>
            <p:nvPr/>
          </p:nvSpPr>
          <p:spPr bwMode="auto">
            <a:xfrm rot="20008629" flipH="1">
              <a:off x="239239" y="-151693"/>
              <a:ext cx="435093" cy="1080696"/>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3" name="Shape 32"/>
            <p:cNvSpPr>
              <a:spLocks noChangeArrowheads="1"/>
            </p:cNvSpPr>
            <p:nvPr/>
          </p:nvSpPr>
          <p:spPr bwMode="auto">
            <a:xfrm rot="20008661" flipH="1">
              <a:off x="892177" y="-169545"/>
              <a:ext cx="504732" cy="1254465"/>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4" name="Shape 33"/>
            <p:cNvSpPr>
              <a:spLocks noChangeArrowheads="1"/>
            </p:cNvSpPr>
            <p:nvPr/>
          </p:nvSpPr>
          <p:spPr bwMode="auto">
            <a:xfrm rot="20008678" flipH="1">
              <a:off x="1818312" y="-76115"/>
              <a:ext cx="229748" cy="570698"/>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5" name="Shape 34"/>
            <p:cNvSpPr>
              <a:spLocks/>
            </p:cNvSpPr>
            <p:nvPr/>
          </p:nvSpPr>
          <p:spPr bwMode="auto">
            <a:xfrm rot="10800000">
              <a:off x="-32" y="70874"/>
              <a:ext cx="380335" cy="858130"/>
            </a:xfrm>
            <a:custGeom>
              <a:avLst/>
              <a:gdLst>
                <a:gd name="T0" fmla="*/ 19739413 w 37596"/>
                <a:gd name="T1" fmla="*/ 0 h 84860"/>
                <a:gd name="T2" fmla="*/ 0 w 37596"/>
                <a:gd name="T3" fmla="*/ 9441028 h 84860"/>
                <a:gd name="T4" fmla="*/ 38923831 w 37596"/>
                <a:gd name="T5" fmla="*/ 87751225 h 84860"/>
                <a:gd name="T6" fmla="*/ 38923831 w 37596"/>
                <a:gd name="T7" fmla="*/ 38599782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81D1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sp>
        <p:nvSpPr>
          <p:cNvPr id="35" name="Shape 35"/>
          <p:cNvSpPr txBox="1">
            <a:spLocks noGrp="1"/>
          </p:cNvSpPr>
          <p:nvPr>
            <p:ph type="ctrTitle"/>
          </p:nvPr>
        </p:nvSpPr>
        <p:spPr>
          <a:xfrm>
            <a:off x="1829038" y="6457467"/>
            <a:ext cx="13533762" cy="3092800"/>
          </a:xfrm>
          <a:prstGeom prst="rect">
            <a:avLst/>
          </a:prstGeom>
        </p:spPr>
        <p:txBody>
          <a:bodyPr/>
          <a:lstStyle>
            <a:lvl1pPr lvl="0" rtl="0">
              <a:spcBef>
                <a:spcPts val="0"/>
              </a:spcBef>
              <a:buClr>
                <a:srgbClr val="FFFFFF"/>
              </a:buClr>
              <a:buSzPct val="100000"/>
              <a:defRPr sz="9600">
                <a:solidFill>
                  <a:srgbClr val="FFFFFF"/>
                </a:solidFill>
              </a:defRPr>
            </a:lvl1pPr>
            <a:lvl2pPr lvl="1" rtl="0">
              <a:spcBef>
                <a:spcPts val="0"/>
              </a:spcBef>
              <a:buClr>
                <a:srgbClr val="FFFFFF"/>
              </a:buClr>
              <a:buSzPct val="100000"/>
              <a:defRPr sz="9600">
                <a:solidFill>
                  <a:srgbClr val="FFFFFF"/>
                </a:solidFill>
              </a:defRPr>
            </a:lvl2pPr>
            <a:lvl3pPr lvl="2" rtl="0">
              <a:spcBef>
                <a:spcPts val="0"/>
              </a:spcBef>
              <a:buClr>
                <a:srgbClr val="FFFFFF"/>
              </a:buClr>
              <a:buSzPct val="100000"/>
              <a:defRPr sz="9600">
                <a:solidFill>
                  <a:srgbClr val="FFFFFF"/>
                </a:solidFill>
              </a:defRPr>
            </a:lvl3pPr>
            <a:lvl4pPr lvl="3" rtl="0">
              <a:spcBef>
                <a:spcPts val="0"/>
              </a:spcBef>
              <a:buClr>
                <a:srgbClr val="FFFFFF"/>
              </a:buClr>
              <a:buSzPct val="100000"/>
              <a:defRPr sz="9600">
                <a:solidFill>
                  <a:srgbClr val="FFFFFF"/>
                </a:solidFill>
              </a:defRPr>
            </a:lvl4pPr>
            <a:lvl5pPr lvl="4" rtl="0">
              <a:spcBef>
                <a:spcPts val="0"/>
              </a:spcBef>
              <a:buClr>
                <a:srgbClr val="FFFFFF"/>
              </a:buClr>
              <a:buSzPct val="100000"/>
              <a:defRPr sz="9600">
                <a:solidFill>
                  <a:srgbClr val="FFFFFF"/>
                </a:solidFill>
              </a:defRPr>
            </a:lvl5pPr>
            <a:lvl6pPr lvl="5" rtl="0">
              <a:spcBef>
                <a:spcPts val="0"/>
              </a:spcBef>
              <a:buClr>
                <a:srgbClr val="FFFFFF"/>
              </a:buClr>
              <a:buSzPct val="100000"/>
              <a:defRPr sz="9600">
                <a:solidFill>
                  <a:srgbClr val="FFFFFF"/>
                </a:solidFill>
              </a:defRPr>
            </a:lvl6pPr>
            <a:lvl7pPr lvl="6" rtl="0">
              <a:spcBef>
                <a:spcPts val="0"/>
              </a:spcBef>
              <a:buClr>
                <a:srgbClr val="FFFFFF"/>
              </a:buClr>
              <a:buSzPct val="100000"/>
              <a:defRPr sz="9600">
                <a:solidFill>
                  <a:srgbClr val="FFFFFF"/>
                </a:solidFill>
              </a:defRPr>
            </a:lvl7pPr>
            <a:lvl8pPr lvl="7" rtl="0">
              <a:spcBef>
                <a:spcPts val="0"/>
              </a:spcBef>
              <a:buClr>
                <a:srgbClr val="FFFFFF"/>
              </a:buClr>
              <a:buSzPct val="100000"/>
              <a:defRPr sz="9600">
                <a:solidFill>
                  <a:srgbClr val="FFFFFF"/>
                </a:solidFill>
              </a:defRPr>
            </a:lvl8pPr>
            <a:lvl9pPr lvl="8" rtl="0">
              <a:spcBef>
                <a:spcPts val="0"/>
              </a:spcBef>
              <a:buClr>
                <a:srgbClr val="FFFFFF"/>
              </a:buClr>
              <a:buSzPct val="100000"/>
              <a:defRPr sz="9600">
                <a:solidFill>
                  <a:srgbClr val="FFFFFF"/>
                </a:solidFill>
              </a:defRPr>
            </a:lvl9pPr>
          </a:lstStyle>
          <a:p>
            <a:endParaRPr/>
          </a:p>
        </p:txBody>
      </p:sp>
      <p:sp>
        <p:nvSpPr>
          <p:cNvPr id="36" name="Shape 36"/>
          <p:cNvSpPr txBox="1">
            <a:spLocks noGrp="1"/>
          </p:cNvSpPr>
          <p:nvPr>
            <p:ph type="subTitle" idx="1"/>
          </p:nvPr>
        </p:nvSpPr>
        <p:spPr>
          <a:xfrm>
            <a:off x="1829038" y="9199077"/>
            <a:ext cx="13533762" cy="2092800"/>
          </a:xfrm>
          <a:prstGeom prst="rect">
            <a:avLst/>
          </a:prstGeom>
        </p:spPr>
        <p:txBody>
          <a:bodyPr/>
          <a:lstStyle>
            <a:lvl1pPr lvl="0" rtl="0">
              <a:spcBef>
                <a:spcPts val="0"/>
              </a:spcBef>
              <a:buClr>
                <a:srgbClr val="FFFFFF"/>
              </a:buClr>
              <a:buNone/>
              <a:defRPr>
                <a:solidFill>
                  <a:srgbClr val="FFFFFF"/>
                </a:solidFill>
              </a:defRPr>
            </a:lvl1pPr>
            <a:lvl2pPr lvl="1" rtl="0">
              <a:spcBef>
                <a:spcPts val="0"/>
              </a:spcBef>
              <a:buClr>
                <a:srgbClr val="FFFFFF"/>
              </a:buClr>
              <a:buSzPct val="100000"/>
              <a:buNone/>
              <a:defRPr sz="8000">
                <a:solidFill>
                  <a:srgbClr val="FFFFFF"/>
                </a:solidFill>
              </a:defRPr>
            </a:lvl2pPr>
            <a:lvl3pPr lvl="2" rtl="0">
              <a:spcBef>
                <a:spcPts val="0"/>
              </a:spcBef>
              <a:buClr>
                <a:srgbClr val="FFFFFF"/>
              </a:buClr>
              <a:buSzPct val="100000"/>
              <a:buNone/>
              <a:defRPr sz="8000">
                <a:solidFill>
                  <a:srgbClr val="FFFFFF"/>
                </a:solidFill>
              </a:defRPr>
            </a:lvl3pPr>
            <a:lvl4pPr lvl="3" rtl="0">
              <a:spcBef>
                <a:spcPts val="0"/>
              </a:spcBef>
              <a:buClr>
                <a:srgbClr val="FFFFFF"/>
              </a:buClr>
              <a:buSzPct val="100000"/>
              <a:buNone/>
              <a:defRPr sz="8000">
                <a:solidFill>
                  <a:srgbClr val="FFFFFF"/>
                </a:solidFill>
              </a:defRPr>
            </a:lvl4pPr>
            <a:lvl5pPr lvl="4" rtl="0">
              <a:spcBef>
                <a:spcPts val="0"/>
              </a:spcBef>
              <a:buClr>
                <a:srgbClr val="FFFFFF"/>
              </a:buClr>
              <a:buSzPct val="100000"/>
              <a:buNone/>
              <a:defRPr sz="8000">
                <a:solidFill>
                  <a:srgbClr val="FFFFFF"/>
                </a:solidFill>
              </a:defRPr>
            </a:lvl5pPr>
            <a:lvl6pPr lvl="5" rtl="0">
              <a:spcBef>
                <a:spcPts val="0"/>
              </a:spcBef>
              <a:buClr>
                <a:srgbClr val="FFFFFF"/>
              </a:buClr>
              <a:buSzPct val="100000"/>
              <a:buNone/>
              <a:defRPr sz="8000">
                <a:solidFill>
                  <a:srgbClr val="FFFFFF"/>
                </a:solidFill>
              </a:defRPr>
            </a:lvl6pPr>
            <a:lvl7pPr lvl="6" rtl="0">
              <a:spcBef>
                <a:spcPts val="0"/>
              </a:spcBef>
              <a:buClr>
                <a:srgbClr val="FFFFFF"/>
              </a:buClr>
              <a:buSzPct val="100000"/>
              <a:buNone/>
              <a:defRPr sz="8000">
                <a:solidFill>
                  <a:srgbClr val="FFFFFF"/>
                </a:solidFill>
              </a:defRPr>
            </a:lvl7pPr>
            <a:lvl8pPr lvl="7" rtl="0">
              <a:spcBef>
                <a:spcPts val="0"/>
              </a:spcBef>
              <a:buClr>
                <a:srgbClr val="FFFFFF"/>
              </a:buClr>
              <a:buSzPct val="100000"/>
              <a:buNone/>
              <a:defRPr sz="8000">
                <a:solidFill>
                  <a:srgbClr val="FFFFFF"/>
                </a:solidFill>
              </a:defRPr>
            </a:lvl8pPr>
            <a:lvl9pPr lvl="8" rtl="0">
              <a:spcBef>
                <a:spcPts val="0"/>
              </a:spcBef>
              <a:buClr>
                <a:srgbClr val="FFFFFF"/>
              </a:buClr>
              <a:buSzPct val="100000"/>
              <a:buNone/>
              <a:defRPr sz="8000">
                <a:solidFill>
                  <a:srgbClr val="FFFFFF"/>
                </a:solidFill>
              </a:defRPr>
            </a:lvl9pPr>
          </a:lstStyle>
          <a:p>
            <a:endParaRPr/>
          </a:p>
        </p:txBody>
      </p:sp>
    </p:spTree>
    <p:extLst>
      <p:ext uri="{BB962C8B-B14F-4D97-AF65-F5344CB8AC3E}">
        <p14:creationId xmlns:p14="http://schemas.microsoft.com/office/powerpoint/2010/main" val="106221870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66"/>
        <p:cNvGrpSpPr/>
        <p:nvPr/>
      </p:nvGrpSpPr>
      <p:grpSpPr>
        <a:xfrm>
          <a:off x="0" y="0"/>
          <a:ext cx="0" cy="0"/>
          <a:chOff x="0" y="0"/>
          <a:chExt cx="0" cy="0"/>
        </a:xfrm>
      </p:grpSpPr>
      <p:grpSp>
        <p:nvGrpSpPr>
          <p:cNvPr id="5" name="Shape 67"/>
          <p:cNvGrpSpPr>
            <a:grpSpLocks/>
          </p:cNvGrpSpPr>
          <p:nvPr/>
        </p:nvGrpSpPr>
        <p:grpSpPr bwMode="auto">
          <a:xfrm>
            <a:off x="16461343" y="7082369"/>
            <a:ext cx="7925832" cy="7696200"/>
            <a:chOff x="6172200" y="2656117"/>
            <a:chExt cx="2971754" cy="2886150"/>
          </a:xfrm>
        </p:grpSpPr>
        <p:sp>
          <p:nvSpPr>
            <p:cNvPr id="6" name="Shape 68"/>
            <p:cNvSpPr>
              <a:spLocks noChangeArrowheads="1"/>
            </p:cNvSpPr>
            <p:nvPr/>
          </p:nvSpPr>
          <p:spPr bwMode="auto">
            <a:xfrm rot="9208626" flipH="1">
              <a:off x="6704890" y="4110503"/>
              <a:ext cx="484480" cy="1203753"/>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7" name="Shape 69"/>
            <p:cNvSpPr>
              <a:spLocks noChangeArrowheads="1"/>
            </p:cNvSpPr>
            <p:nvPr/>
          </p:nvSpPr>
          <p:spPr bwMode="auto">
            <a:xfrm rot="9208633" flipH="1">
              <a:off x="7804195" y="3278830"/>
              <a:ext cx="877896" cy="2182472"/>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8" name="Shape 70"/>
            <p:cNvSpPr>
              <a:spLocks noChangeArrowheads="1"/>
            </p:cNvSpPr>
            <p:nvPr/>
          </p:nvSpPr>
          <p:spPr bwMode="auto">
            <a:xfrm rot="9208606" flipH="1">
              <a:off x="7481605" y="4277195"/>
              <a:ext cx="408891" cy="1016225"/>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9" name="Shape 71"/>
            <p:cNvSpPr>
              <a:spLocks noChangeArrowheads="1"/>
            </p:cNvSpPr>
            <p:nvPr/>
          </p:nvSpPr>
          <p:spPr bwMode="auto">
            <a:xfrm rot="9208678" flipH="1">
              <a:off x="6287666" y="4657610"/>
              <a:ext cx="229741" cy="570920"/>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0" name="Shape 72"/>
            <p:cNvSpPr>
              <a:spLocks/>
            </p:cNvSpPr>
            <p:nvPr/>
          </p:nvSpPr>
          <p:spPr bwMode="auto">
            <a:xfrm>
              <a:off x="8289270" y="2656117"/>
              <a:ext cx="854684" cy="1928863"/>
            </a:xfrm>
            <a:custGeom>
              <a:avLst/>
              <a:gdLst>
                <a:gd name="T0" fmla="*/ 224001978 w 37596"/>
                <a:gd name="T1" fmla="*/ 0 h 84860"/>
                <a:gd name="T2" fmla="*/ 0 w 37596"/>
                <a:gd name="T3" fmla="*/ 107217348 h 84860"/>
                <a:gd name="T4" fmla="*/ 441706152 w 37596"/>
                <a:gd name="T5" fmla="*/ 996547705 h 84860"/>
                <a:gd name="T6" fmla="*/ 441706152 w 37596"/>
                <a:gd name="T7" fmla="*/ 438358688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3796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grpSp>
        <p:nvGrpSpPr>
          <p:cNvPr id="11" name="Shape 73"/>
          <p:cNvGrpSpPr>
            <a:grpSpLocks/>
          </p:cNvGrpSpPr>
          <p:nvPr/>
        </p:nvGrpSpPr>
        <p:grpSpPr bwMode="auto">
          <a:xfrm>
            <a:off x="1" y="-609600"/>
            <a:ext cx="5770786" cy="3594101"/>
            <a:chOff x="-32" y="-215963"/>
            <a:chExt cx="2163561" cy="1347300"/>
          </a:xfrm>
        </p:grpSpPr>
        <p:sp>
          <p:nvSpPr>
            <p:cNvPr id="12" name="Shape 74"/>
            <p:cNvSpPr>
              <a:spLocks noChangeArrowheads="1"/>
            </p:cNvSpPr>
            <p:nvPr/>
          </p:nvSpPr>
          <p:spPr bwMode="auto">
            <a:xfrm rot="20008592" flipH="1">
              <a:off x="1362387" y="-62955"/>
              <a:ext cx="204750" cy="509628"/>
            </a:xfrm>
            <a:prstGeom prst="flowChartManualInput">
              <a:avLst/>
            </a:prstGeom>
            <a:solidFill>
              <a:srgbClr val="3796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3" name="Shape 75"/>
            <p:cNvSpPr>
              <a:spLocks noChangeArrowheads="1"/>
            </p:cNvSpPr>
            <p:nvPr/>
          </p:nvSpPr>
          <p:spPr bwMode="auto">
            <a:xfrm rot="20008629" flipH="1">
              <a:off x="239239" y="-151664"/>
              <a:ext cx="435093" cy="1080579"/>
            </a:xfrm>
            <a:prstGeom prst="flowChartManualInpu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4" name="Shape 76"/>
            <p:cNvSpPr>
              <a:spLocks noChangeArrowheads="1"/>
            </p:cNvSpPr>
            <p:nvPr/>
          </p:nvSpPr>
          <p:spPr bwMode="auto">
            <a:xfrm rot="20008661" flipH="1">
              <a:off x="892177" y="-169525"/>
              <a:ext cx="504732" cy="1254424"/>
            </a:xfrm>
            <a:prstGeom prst="flowChartManualInput">
              <a:avLst/>
            </a:prstGeom>
            <a:solidFill>
              <a:srgbClr val="81D1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5" name="Shape 77"/>
            <p:cNvSpPr>
              <a:spLocks noChangeArrowheads="1"/>
            </p:cNvSpPr>
            <p:nvPr/>
          </p:nvSpPr>
          <p:spPr bwMode="auto">
            <a:xfrm rot="20008678" flipH="1">
              <a:off x="1818312" y="-76053"/>
              <a:ext cx="229748" cy="570950"/>
            </a:xfrm>
            <a:prstGeom prst="flowChartManualInput">
              <a:avLst/>
            </a:prstGeom>
            <a:solidFill>
              <a:srgbClr val="4BB5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defTabSz="1219215" eaLnBrk="1" hangingPunct="1"/>
              <a:endParaRPr lang="en-US" altLang="en-US" sz="4800">
                <a:solidFill>
                  <a:prstClr val="black"/>
                </a:solidFill>
              </a:endParaRPr>
            </a:p>
          </p:txBody>
        </p:sp>
        <p:sp>
          <p:nvSpPr>
            <p:cNvPr id="16" name="Shape 78"/>
            <p:cNvSpPr>
              <a:spLocks/>
            </p:cNvSpPr>
            <p:nvPr/>
          </p:nvSpPr>
          <p:spPr bwMode="auto">
            <a:xfrm rot="10800000">
              <a:off x="-32" y="71001"/>
              <a:ext cx="380335" cy="857914"/>
            </a:xfrm>
            <a:custGeom>
              <a:avLst/>
              <a:gdLst>
                <a:gd name="T0" fmla="*/ 19739413 w 37596"/>
                <a:gd name="T1" fmla="*/ 0 h 84860"/>
                <a:gd name="T2" fmla="*/ 0 w 37596"/>
                <a:gd name="T3" fmla="*/ 9433930 h 84860"/>
                <a:gd name="T4" fmla="*/ 38923831 w 37596"/>
                <a:gd name="T5" fmla="*/ 87684978 h 84860"/>
                <a:gd name="T6" fmla="*/ 38923831 w 37596"/>
                <a:gd name="T7" fmla="*/ 38570645 h 84860"/>
                <a:gd name="T8" fmla="*/ 0 60000 65536"/>
                <a:gd name="T9" fmla="*/ 0 60000 65536"/>
                <a:gd name="T10" fmla="*/ 0 60000 65536"/>
                <a:gd name="T11" fmla="*/ 0 60000 65536"/>
                <a:gd name="T12" fmla="*/ 0 w 37596"/>
                <a:gd name="T13" fmla="*/ 0 h 84860"/>
                <a:gd name="T14" fmla="*/ 37596 w 37596"/>
                <a:gd name="T15" fmla="*/ 84860 h 84860"/>
              </a:gdLst>
              <a:ahLst/>
              <a:cxnLst>
                <a:cxn ang="T8">
                  <a:pos x="T0" y="T1"/>
                </a:cxn>
                <a:cxn ang="T9">
                  <a:pos x="T2" y="T3"/>
                </a:cxn>
                <a:cxn ang="T10">
                  <a:pos x="T4" y="T5"/>
                </a:cxn>
                <a:cxn ang="T11">
                  <a:pos x="T6" y="T7"/>
                </a:cxn>
              </a:cxnLst>
              <a:rect l="T12" t="T13" r="T14" b="T15"/>
              <a:pathLst>
                <a:path w="37596" h="84860" extrusionOk="0">
                  <a:moveTo>
                    <a:pt x="19066" y="0"/>
                  </a:moveTo>
                  <a:lnTo>
                    <a:pt x="0" y="9130"/>
                  </a:lnTo>
                  <a:lnTo>
                    <a:pt x="37596" y="84860"/>
                  </a:lnTo>
                  <a:lnTo>
                    <a:pt x="37596" y="37328"/>
                  </a:lnTo>
                  <a:lnTo>
                    <a:pt x="19066" y="0"/>
                  </a:lnTo>
                  <a:close/>
                </a:path>
              </a:pathLst>
            </a:custGeom>
            <a:solidFill>
              <a:srgbClr val="4BB5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215"/>
              <a:endParaRPr lang="en-US" sz="4800">
                <a:solidFill>
                  <a:prstClr val="black"/>
                </a:solidFill>
                <a:latin typeface="Arial" charset="0"/>
                <a:ea typeface="ヒラギノ角ゴ Pro W3" charset="-128"/>
              </a:endParaRPr>
            </a:p>
          </p:txBody>
        </p:sp>
      </p:grpSp>
      <p:sp>
        <p:nvSpPr>
          <p:cNvPr id="79" name="Shape 79"/>
          <p:cNvSpPr txBox="1">
            <a:spLocks noGrp="1"/>
          </p:cNvSpPr>
          <p:nvPr>
            <p:ph type="title"/>
          </p:nvPr>
        </p:nvSpPr>
        <p:spPr>
          <a:xfrm>
            <a:off x="2750825" y="3065933"/>
            <a:ext cx="15362800" cy="1815200"/>
          </a:xfrm>
          <a:prstGeom prst="rect">
            <a:avLst/>
          </a:prstGeom>
        </p:spPr>
        <p:txBody>
          <a:bodyPr lIns="243812" tIns="243812" rIns="243812" bIns="243812" anchor="b"/>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0" name="Shape 80"/>
          <p:cNvSpPr txBox="1">
            <a:spLocks noGrp="1"/>
          </p:cNvSpPr>
          <p:nvPr>
            <p:ph type="body" idx="1"/>
          </p:nvPr>
        </p:nvSpPr>
        <p:spPr>
          <a:xfrm>
            <a:off x="2750825" y="4962333"/>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81" name="Shape 81"/>
          <p:cNvSpPr txBox="1">
            <a:spLocks noGrp="1"/>
          </p:cNvSpPr>
          <p:nvPr>
            <p:ph type="body" idx="2"/>
          </p:nvPr>
        </p:nvSpPr>
        <p:spPr>
          <a:xfrm>
            <a:off x="10656779" y="4962333"/>
            <a:ext cx="7456971" cy="8172800"/>
          </a:xfrm>
          <a:prstGeom prst="rect">
            <a:avLst/>
          </a:prstGeom>
        </p:spPr>
        <p:txBody>
          <a:bodyPr lIns="243812" tIns="243812" rIns="243812" bIns="243812"/>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Tree>
    <p:extLst>
      <p:ext uri="{BB962C8B-B14F-4D97-AF65-F5344CB8AC3E}">
        <p14:creationId xmlns:p14="http://schemas.microsoft.com/office/powerpoint/2010/main" val="21019132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Welcome Messag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9781570" y="1585467"/>
            <a:ext cx="4824036" cy="4824037"/>
          </a:xfrm>
          <a:prstGeom prst="ellipse">
            <a:avLst/>
          </a:prstGeom>
        </p:spPr>
        <p:txBody>
          <a:bodyPr rtlCol="0">
            <a:noAutofit/>
          </a:bodyPr>
          <a:lstStyle/>
          <a:p>
            <a:pPr lvl="0"/>
            <a:r>
              <a:rPr lang="en-US" noProof="0"/>
              <a:t>Drag picture to placeholder or click icon to add</a:t>
            </a:r>
            <a:endParaRPr lang="en-US" noProof="0" dirty="0"/>
          </a:p>
        </p:txBody>
      </p:sp>
      <p:sp>
        <p:nvSpPr>
          <p:cNvPr id="7" name="Title 1"/>
          <p:cNvSpPr>
            <a:spLocks noGrp="1"/>
          </p:cNvSpPr>
          <p:nvPr>
            <p:ph type="ctrTitle"/>
          </p:nvPr>
        </p:nvSpPr>
        <p:spPr>
          <a:xfrm>
            <a:off x="4759089" y="6809613"/>
            <a:ext cx="14868997" cy="1190421"/>
          </a:xfrm>
        </p:spPr>
        <p:txBody>
          <a:bodyPr>
            <a:noAutofit/>
          </a:bodyPr>
          <a:lstStyle/>
          <a:p>
            <a:endParaRPr lang="en-US" dirty="0"/>
          </a:p>
        </p:txBody>
      </p:sp>
      <p:sp>
        <p:nvSpPr>
          <p:cNvPr id="9" name="Subtitle 2"/>
          <p:cNvSpPr>
            <a:spLocks noGrp="1"/>
          </p:cNvSpPr>
          <p:nvPr>
            <p:ph type="subTitle" idx="1"/>
          </p:nvPr>
        </p:nvSpPr>
        <p:spPr>
          <a:xfrm>
            <a:off x="3658076" y="8638229"/>
            <a:ext cx="17071023" cy="2790560"/>
          </a:xfrm>
        </p:spPr>
        <p:txBody>
          <a:bodyPr>
            <a:noAutofit/>
          </a:bodyPr>
          <a:lstStyle/>
          <a:p>
            <a:endParaRPr lang="en-US" dirty="0"/>
          </a:p>
        </p:txBody>
      </p:sp>
      <p:sp>
        <p:nvSpPr>
          <p:cNvPr id="5" name="Slide Number Placeholder 5"/>
          <p:cNvSpPr>
            <a:spLocks noGrp="1"/>
          </p:cNvSpPr>
          <p:nvPr>
            <p:ph type="sldNum" sz="quarter" idx="14"/>
          </p:nvPr>
        </p:nvSpPr>
        <p:spPr/>
        <p:txBody>
          <a:bodyPr/>
          <a:lstStyle>
            <a:lvl1pPr>
              <a:defRPr/>
            </a:lvl1pPr>
          </a:lstStyle>
          <a:p>
            <a:pPr>
              <a:defRPr/>
            </a:pPr>
            <a:fld id="{F7C08DBA-A172-2141-954C-369A38F7A20E}" type="slidenum">
              <a:rPr lang="en-US" altLang="en-US"/>
              <a:pPr>
                <a:defRPr/>
              </a:pPr>
              <a:t>‹#›</a:t>
            </a:fld>
            <a:endParaRPr lang="en-US" altLang="en-US"/>
          </a:p>
        </p:txBody>
      </p:sp>
    </p:spTree>
    <p:extLst>
      <p:ext uri="{BB962C8B-B14F-4D97-AF65-F5344CB8AC3E}">
        <p14:creationId xmlns:p14="http://schemas.microsoft.com/office/powerpoint/2010/main" val="1389665131"/>
      </p:ext>
    </p:extLst>
  </p:cSld>
  <p:clrMapOvr>
    <a:masterClrMapping/>
  </p:clrMapOvr>
  <p:transition spd="med">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2" name="Rectangle 13"/>
          <p:cNvSpPr>
            <a:spLocks noGrp="1"/>
          </p:cNvSpPr>
          <p:nvPr>
            <p:ph type="sldNum" sz="quarter" idx="10"/>
          </p:nvPr>
        </p:nvSpPr>
        <p:spPr>
          <a:xfrm>
            <a:off x="22909551" y="402168"/>
            <a:ext cx="825606" cy="677333"/>
          </a:xfrm>
        </p:spPr>
        <p:txBody>
          <a:bodyPr/>
          <a:lstStyle>
            <a:lvl1pPr>
              <a:defRPr/>
            </a:lvl1pPr>
          </a:lstStyle>
          <a:p>
            <a:pPr>
              <a:defRPr/>
            </a:pPr>
            <a:fld id="{224B0C1C-9CB1-0040-A697-1C3BAB904F08}" type="slidenum">
              <a:rPr lang="es-ES" altLang="en-US"/>
              <a:pPr>
                <a:defRPr/>
              </a:pPr>
              <a:t>‹#›</a:t>
            </a:fld>
            <a:endParaRPr lang="es-ES" altLang="en-US"/>
          </a:p>
        </p:txBody>
      </p:sp>
    </p:spTree>
    <p:extLst>
      <p:ext uri="{BB962C8B-B14F-4D97-AF65-F5344CB8AC3E}">
        <p14:creationId xmlns:p14="http://schemas.microsoft.com/office/powerpoint/2010/main" val="1921248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S No Color">
    <p:spTree>
      <p:nvGrpSpPr>
        <p:cNvPr id="1" name=""/>
        <p:cNvGrpSpPr/>
        <p:nvPr/>
      </p:nvGrpSpPr>
      <p:grpSpPr>
        <a:xfrm>
          <a:off x="0" y="0"/>
          <a:ext cx="0" cy="0"/>
          <a:chOff x="0" y="0"/>
          <a:chExt cx="0" cy="0"/>
        </a:xfrm>
      </p:grpSpPr>
      <p:sp>
        <p:nvSpPr>
          <p:cNvPr id="4"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5"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6" name="Rectangle 5"/>
          <p:cNvSpPr/>
          <p:nvPr userDrawn="1"/>
        </p:nvSpPr>
        <p:spPr>
          <a:xfrm>
            <a:off x="0" y="12409488"/>
            <a:ext cx="24387175" cy="13065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11" name="Title 1"/>
          <p:cNvSpPr>
            <a:spLocks noGrp="1"/>
          </p:cNvSpPr>
          <p:nvPr>
            <p:ph type="ctrTitle"/>
          </p:nvPr>
        </p:nvSpPr>
        <p:spPr>
          <a:xfrm>
            <a:off x="1829038" y="567771"/>
            <a:ext cx="20729099" cy="1133518"/>
          </a:xfrm>
        </p:spPr>
        <p:txBody>
          <a:bodyPr>
            <a:noAutofit/>
          </a:bodyPr>
          <a:lstStyle/>
          <a:p>
            <a:endParaRPr lang="en-US" dirty="0"/>
          </a:p>
        </p:txBody>
      </p:sp>
      <p:sp>
        <p:nvSpPr>
          <p:cNvPr id="15" name="Subtitle 2"/>
          <p:cNvSpPr>
            <a:spLocks noGrp="1"/>
          </p:cNvSpPr>
          <p:nvPr>
            <p:ph type="subTitle" idx="1"/>
          </p:nvPr>
        </p:nvSpPr>
        <p:spPr>
          <a:xfrm>
            <a:off x="1852918" y="1433050"/>
            <a:ext cx="20655938" cy="1075881"/>
          </a:xfrm>
        </p:spPr>
        <p:txBody>
          <a:bodyPr>
            <a:noAutofit/>
          </a:bodyPr>
          <a:lstStyle>
            <a:lvl1pPr>
              <a:defRPr sz="3100"/>
            </a:lvl1pPr>
          </a:lstStyle>
          <a:p>
            <a:endParaRPr lang="en-US" dirty="0"/>
          </a:p>
        </p:txBody>
      </p:sp>
      <p:sp>
        <p:nvSpPr>
          <p:cNvPr id="7" name="Slide Number Placeholder 5"/>
          <p:cNvSpPr>
            <a:spLocks noGrp="1"/>
          </p:cNvSpPr>
          <p:nvPr>
            <p:ph type="sldNum" sz="quarter" idx="10"/>
          </p:nvPr>
        </p:nvSpPr>
        <p:spPr/>
        <p:txBody>
          <a:bodyPr/>
          <a:lstStyle>
            <a:lvl1pPr>
              <a:defRPr/>
            </a:lvl1pPr>
          </a:lstStyle>
          <a:p>
            <a:pPr>
              <a:defRPr/>
            </a:pPr>
            <a:fld id="{61A96307-3178-5246-8F12-559019C3D827}" type="slidenum">
              <a:rPr lang="en-US" altLang="en-US"/>
              <a:pPr>
                <a:defRPr/>
              </a:pPr>
              <a:t>‹#›</a:t>
            </a:fld>
            <a:endParaRPr lang="en-US" altLang="en-US"/>
          </a:p>
        </p:txBody>
      </p:sp>
    </p:spTree>
    <p:extLst>
      <p:ext uri="{BB962C8B-B14F-4D97-AF65-F5344CB8AC3E}">
        <p14:creationId xmlns:p14="http://schemas.microsoft.com/office/powerpoint/2010/main" val="938409401"/>
      </p:ext>
    </p:extLst>
  </p:cSld>
  <p:clrMapOvr>
    <a:masterClrMapping/>
  </p:clrMapOvr>
  <p:transition spd="med">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84"/>
            <a:ext cx="20729099" cy="2940051"/>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tint val="75000"/>
                  </a:schemeClr>
                </a:solidFill>
              </a:defRPr>
            </a:lvl1pPr>
            <a:lvl2pPr marL="1219215" indent="0" algn="ctr">
              <a:buNone/>
              <a:defRPr>
                <a:solidFill>
                  <a:schemeClr val="tx1">
                    <a:tint val="75000"/>
                  </a:schemeClr>
                </a:solidFill>
              </a:defRPr>
            </a:lvl2pPr>
            <a:lvl3pPr marL="2438430" indent="0" algn="ctr">
              <a:buNone/>
              <a:defRPr>
                <a:solidFill>
                  <a:schemeClr val="tx1">
                    <a:tint val="75000"/>
                  </a:schemeClr>
                </a:solidFill>
              </a:defRPr>
            </a:lvl3pPr>
            <a:lvl4pPr marL="3657646" indent="0" algn="ctr">
              <a:buNone/>
              <a:defRPr>
                <a:solidFill>
                  <a:schemeClr val="tx1">
                    <a:tint val="75000"/>
                  </a:schemeClr>
                </a:solidFill>
              </a:defRPr>
            </a:lvl4pPr>
            <a:lvl5pPr marL="4876861" indent="0" algn="ctr">
              <a:buNone/>
              <a:defRPr>
                <a:solidFill>
                  <a:schemeClr val="tx1">
                    <a:tint val="75000"/>
                  </a:schemeClr>
                </a:solidFill>
              </a:defRPr>
            </a:lvl5pPr>
            <a:lvl6pPr marL="6096076" indent="0" algn="ctr">
              <a:buNone/>
              <a:defRPr>
                <a:solidFill>
                  <a:schemeClr val="tx1">
                    <a:tint val="75000"/>
                  </a:schemeClr>
                </a:solidFill>
              </a:defRPr>
            </a:lvl6pPr>
            <a:lvl7pPr marL="7315291" indent="0" algn="ctr">
              <a:buNone/>
              <a:defRPr>
                <a:solidFill>
                  <a:schemeClr val="tx1">
                    <a:tint val="75000"/>
                  </a:schemeClr>
                </a:solidFill>
              </a:defRPr>
            </a:lvl7pPr>
            <a:lvl8pPr marL="8534507" indent="0" algn="ctr">
              <a:buNone/>
              <a:defRPr>
                <a:solidFill>
                  <a:schemeClr val="tx1">
                    <a:tint val="75000"/>
                  </a:schemeClr>
                </a:solidFill>
              </a:defRPr>
            </a:lvl8pPr>
            <a:lvl9pPr marL="97537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AA345EE2-C9AE-E348-B729-66B626661B54}"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4688154-B6CC-DC40-AC18-3A0AC3C7C0CB}" type="slidenum">
              <a:rPr lang="en-US" altLang="id-ID"/>
              <a:pPr>
                <a:defRPr/>
              </a:pPr>
              <a:t>‹#›</a:t>
            </a:fld>
            <a:endParaRPr lang="en-US" altLang="id-ID"/>
          </a:p>
        </p:txBody>
      </p:sp>
    </p:spTree>
    <p:extLst>
      <p:ext uri="{BB962C8B-B14F-4D97-AF65-F5344CB8AC3E}">
        <p14:creationId xmlns:p14="http://schemas.microsoft.com/office/powerpoint/2010/main" val="235745791"/>
      </p:ext>
    </p:extLst>
  </p:cSld>
  <p:clrMapOvr>
    <a:masterClrMapping/>
  </p:clrMapOvr>
  <p:transition spd="slow"/>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2660D59-DD01-3F47-9048-79C5AABD274B}"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BFFA56-27C6-DF4E-965F-628F97CF7B33}" type="slidenum">
              <a:rPr lang="en-US" altLang="id-ID"/>
              <a:pPr>
                <a:defRPr/>
              </a:pPr>
              <a:t>‹#›</a:t>
            </a:fld>
            <a:endParaRPr lang="en-US" altLang="id-ID"/>
          </a:p>
        </p:txBody>
      </p:sp>
    </p:spTree>
    <p:extLst>
      <p:ext uri="{BB962C8B-B14F-4D97-AF65-F5344CB8AC3E}">
        <p14:creationId xmlns:p14="http://schemas.microsoft.com/office/powerpoint/2010/main" val="427355115"/>
      </p:ext>
    </p:extLst>
  </p:cSld>
  <p:clrMapOvr>
    <a:masterClrMapping/>
  </p:clrMapOvr>
  <p:transition spd="slow"/>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419" y="8813803"/>
            <a:ext cx="20729099" cy="2724149"/>
          </a:xfrm>
        </p:spPr>
        <p:txBody>
          <a:bodyPr anchor="t"/>
          <a:lstStyle>
            <a:lvl1pPr algn="l">
              <a:defRPr sz="10667" b="1" cap="all"/>
            </a:lvl1pPr>
          </a:lstStyle>
          <a:p>
            <a:r>
              <a:rPr lang="en-US"/>
              <a:t>Click to edit Master title style</a:t>
            </a:r>
          </a:p>
        </p:txBody>
      </p:sp>
      <p:sp>
        <p:nvSpPr>
          <p:cNvPr id="3" name="Text Placeholder 2"/>
          <p:cNvSpPr>
            <a:spLocks noGrp="1"/>
          </p:cNvSpPr>
          <p:nvPr>
            <p:ph type="body" idx="1"/>
          </p:nvPr>
        </p:nvSpPr>
        <p:spPr>
          <a:xfrm>
            <a:off x="1926419" y="5813427"/>
            <a:ext cx="20729099" cy="3000373"/>
          </a:xfrm>
        </p:spPr>
        <p:txBody>
          <a:bodyPr anchor="b"/>
          <a:lstStyle>
            <a:lvl1pPr marL="0" indent="0">
              <a:buNone/>
              <a:defRPr sz="5333">
                <a:solidFill>
                  <a:schemeClr val="tx1">
                    <a:tint val="75000"/>
                  </a:schemeClr>
                </a:solidFill>
              </a:defRPr>
            </a:lvl1pPr>
            <a:lvl2pPr marL="1219215" indent="0">
              <a:buNone/>
              <a:defRPr sz="4800">
                <a:solidFill>
                  <a:schemeClr val="tx1">
                    <a:tint val="75000"/>
                  </a:schemeClr>
                </a:solidFill>
              </a:defRPr>
            </a:lvl2pPr>
            <a:lvl3pPr marL="2438430" indent="0">
              <a:buNone/>
              <a:defRPr sz="4267">
                <a:solidFill>
                  <a:schemeClr val="tx1">
                    <a:tint val="75000"/>
                  </a:schemeClr>
                </a:solidFill>
              </a:defRPr>
            </a:lvl3pPr>
            <a:lvl4pPr marL="3657646" indent="0">
              <a:buNone/>
              <a:defRPr sz="3733">
                <a:solidFill>
                  <a:schemeClr val="tx1">
                    <a:tint val="75000"/>
                  </a:schemeClr>
                </a:solidFill>
              </a:defRPr>
            </a:lvl4pPr>
            <a:lvl5pPr marL="4876861" indent="0">
              <a:buNone/>
              <a:defRPr sz="3733">
                <a:solidFill>
                  <a:schemeClr val="tx1">
                    <a:tint val="75000"/>
                  </a:schemeClr>
                </a:solidFill>
              </a:defRPr>
            </a:lvl5pPr>
            <a:lvl6pPr marL="6096076" indent="0">
              <a:buNone/>
              <a:defRPr sz="3733">
                <a:solidFill>
                  <a:schemeClr val="tx1">
                    <a:tint val="75000"/>
                  </a:schemeClr>
                </a:solidFill>
              </a:defRPr>
            </a:lvl6pPr>
            <a:lvl7pPr marL="7315291" indent="0">
              <a:buNone/>
              <a:defRPr sz="3733">
                <a:solidFill>
                  <a:schemeClr val="tx1">
                    <a:tint val="75000"/>
                  </a:schemeClr>
                </a:solidFill>
              </a:defRPr>
            </a:lvl7pPr>
            <a:lvl8pPr marL="8534507" indent="0">
              <a:buNone/>
              <a:defRPr sz="3733">
                <a:solidFill>
                  <a:schemeClr val="tx1">
                    <a:tint val="75000"/>
                  </a:schemeClr>
                </a:solidFill>
              </a:defRPr>
            </a:lvl8pPr>
            <a:lvl9pPr marL="9753722" indent="0">
              <a:buNone/>
              <a:defRPr sz="37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C30372EA-40A1-E94C-BB05-00362255D7B0}"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9FE4738-D4F3-6744-88B6-7DBF6F9EE04A}" type="slidenum">
              <a:rPr lang="en-US" altLang="id-ID"/>
              <a:pPr>
                <a:defRPr/>
              </a:pPr>
              <a:t>‹#›</a:t>
            </a:fld>
            <a:endParaRPr lang="en-US" altLang="id-ID"/>
          </a:p>
        </p:txBody>
      </p:sp>
    </p:spTree>
    <p:extLst>
      <p:ext uri="{BB962C8B-B14F-4D97-AF65-F5344CB8AC3E}">
        <p14:creationId xmlns:p14="http://schemas.microsoft.com/office/powerpoint/2010/main" val="1272796157"/>
      </p:ext>
    </p:extLst>
  </p:cSld>
  <p:clrMapOvr>
    <a:masterClrMapping/>
  </p:clrMapOvr>
  <p:transition spd="slow"/>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359"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6814" y="3200403"/>
            <a:ext cx="10771002" cy="9051925"/>
          </a:xfrm>
        </p:spPr>
        <p:txBody>
          <a:bodyPr/>
          <a:lstStyle>
            <a:lvl1pPr>
              <a:defRPr sz="7467"/>
            </a:lvl1pPr>
            <a:lvl2pPr>
              <a:defRPr sz="6400"/>
            </a:lvl2pPr>
            <a:lvl3pPr>
              <a:defRPr sz="5333"/>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FD08D305-6592-4E49-887D-02A5008279A8}"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5AB58EA-B7B4-B846-9874-2DB3EA177D2B}" type="slidenum">
              <a:rPr lang="en-US" altLang="id-ID"/>
              <a:pPr>
                <a:defRPr/>
              </a:pPr>
              <a:t>‹#›</a:t>
            </a:fld>
            <a:endParaRPr lang="en-US" altLang="id-ID"/>
          </a:p>
        </p:txBody>
      </p:sp>
    </p:spTree>
    <p:extLst>
      <p:ext uri="{BB962C8B-B14F-4D97-AF65-F5344CB8AC3E}">
        <p14:creationId xmlns:p14="http://schemas.microsoft.com/office/powerpoint/2010/main" val="1280631491"/>
      </p:ext>
    </p:extLst>
  </p:cSld>
  <p:clrMapOvr>
    <a:masterClrMapping/>
  </p:clrMapOvr>
  <p:transition spd="slow"/>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359" y="3070227"/>
            <a:ext cx="10775238"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4" name="Content Placeholder 3"/>
          <p:cNvSpPr>
            <a:spLocks noGrp="1"/>
          </p:cNvSpPr>
          <p:nvPr>
            <p:ph sz="half" idx="2"/>
          </p:nvPr>
        </p:nvSpPr>
        <p:spPr>
          <a:xfrm>
            <a:off x="1219359" y="4349749"/>
            <a:ext cx="10775238"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8369" y="3070227"/>
            <a:ext cx="10779470" cy="1279525"/>
          </a:xfrm>
        </p:spPr>
        <p:txBody>
          <a:bodyPr anchor="b"/>
          <a:lstStyle>
            <a:lvl1pPr marL="0" indent="0">
              <a:buNone/>
              <a:defRPr sz="6400" b="1"/>
            </a:lvl1pPr>
            <a:lvl2pPr marL="1219215" indent="0">
              <a:buNone/>
              <a:defRPr sz="5333" b="1"/>
            </a:lvl2pPr>
            <a:lvl3pPr marL="2438430" indent="0">
              <a:buNone/>
              <a:defRPr sz="4800" b="1"/>
            </a:lvl3pPr>
            <a:lvl4pPr marL="3657646" indent="0">
              <a:buNone/>
              <a:defRPr sz="4267" b="1"/>
            </a:lvl4pPr>
            <a:lvl5pPr marL="4876861" indent="0">
              <a:buNone/>
              <a:defRPr sz="4267" b="1"/>
            </a:lvl5pPr>
            <a:lvl6pPr marL="6096076" indent="0">
              <a:buNone/>
              <a:defRPr sz="4267" b="1"/>
            </a:lvl6pPr>
            <a:lvl7pPr marL="7315291" indent="0">
              <a:buNone/>
              <a:defRPr sz="4267" b="1"/>
            </a:lvl7pPr>
            <a:lvl8pPr marL="8534507" indent="0">
              <a:buNone/>
              <a:defRPr sz="4267" b="1"/>
            </a:lvl8pPr>
            <a:lvl9pPr marL="9753722" indent="0">
              <a:buNone/>
              <a:defRPr sz="4267" b="1"/>
            </a:lvl9pPr>
          </a:lstStyle>
          <a:p>
            <a:pPr lvl="0"/>
            <a:r>
              <a:rPr lang="en-US"/>
              <a:t>Click to edit Master text styles</a:t>
            </a:r>
          </a:p>
        </p:txBody>
      </p:sp>
      <p:sp>
        <p:nvSpPr>
          <p:cNvPr id="6" name="Content Placeholder 5"/>
          <p:cNvSpPr>
            <a:spLocks noGrp="1"/>
          </p:cNvSpPr>
          <p:nvPr>
            <p:ph sz="quarter" idx="4"/>
          </p:nvPr>
        </p:nvSpPr>
        <p:spPr>
          <a:xfrm>
            <a:off x="12388369" y="4349749"/>
            <a:ext cx="10779470" cy="7902576"/>
          </a:xfrm>
        </p:spPr>
        <p:txBody>
          <a:bodyPr/>
          <a:lstStyle>
            <a:lvl1pPr>
              <a:defRPr sz="6400"/>
            </a:lvl1pPr>
            <a:lvl2pPr>
              <a:defRPr sz="5333"/>
            </a:lvl2pPr>
            <a:lvl3pPr>
              <a:defRPr sz="4800"/>
            </a:lvl3pPr>
            <a:lvl4pPr>
              <a:defRPr sz="4267"/>
            </a:lvl4pPr>
            <a:lvl5pPr>
              <a:defRPr sz="4267"/>
            </a:lvl5pPr>
            <a:lvl6pPr>
              <a:defRPr sz="4267"/>
            </a:lvl6pPr>
            <a:lvl7pPr>
              <a:defRPr sz="4267"/>
            </a:lvl7pPr>
            <a:lvl8pPr>
              <a:defRPr sz="4267"/>
            </a:lvl8pPr>
            <a:lvl9pPr>
              <a:defRPr sz="42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8DF45D4-6FBE-D148-AB46-0C243373FC33}" type="datetime1">
              <a:rPr lang="en-US"/>
              <a:pPr>
                <a:defRPr/>
              </a:pPr>
              <a:t>11/9/2018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5313AAF-1F3E-184B-8C7D-C4D61A61CD16}" type="slidenum">
              <a:rPr lang="en-US" altLang="id-ID"/>
              <a:pPr>
                <a:defRPr/>
              </a:pPr>
              <a:t>‹#›</a:t>
            </a:fld>
            <a:endParaRPr lang="en-US" altLang="id-ID"/>
          </a:p>
        </p:txBody>
      </p:sp>
    </p:spTree>
    <p:extLst>
      <p:ext uri="{BB962C8B-B14F-4D97-AF65-F5344CB8AC3E}">
        <p14:creationId xmlns:p14="http://schemas.microsoft.com/office/powerpoint/2010/main" val="1204462951"/>
      </p:ext>
    </p:extLst>
  </p:cSld>
  <p:clrMapOvr>
    <a:masterClrMapping/>
  </p:clrMapOvr>
  <p:transition spd="slow"/>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003B596-F6DF-F74E-9558-E1CA0843C06F}" type="datetime1">
              <a:rPr lang="en-US"/>
              <a:pPr>
                <a:defRPr/>
              </a:pPr>
              <a:t>11/9/2018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12A91DF-50C9-5445-BF4B-A0DDB8E01FA9}" type="slidenum">
              <a:rPr lang="en-US" altLang="id-ID"/>
              <a:pPr>
                <a:defRPr/>
              </a:pPr>
              <a:t>‹#›</a:t>
            </a:fld>
            <a:endParaRPr lang="en-US" altLang="id-ID"/>
          </a:p>
        </p:txBody>
      </p:sp>
    </p:spTree>
    <p:extLst>
      <p:ext uri="{BB962C8B-B14F-4D97-AF65-F5344CB8AC3E}">
        <p14:creationId xmlns:p14="http://schemas.microsoft.com/office/powerpoint/2010/main" val="521035021"/>
      </p:ext>
    </p:extLst>
  </p:cSld>
  <p:clrMapOvr>
    <a:masterClrMapping/>
  </p:clrMapOvr>
  <p:transition spd="slow"/>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EBAB1C4-DBB7-664D-9A09-178F02A283B4}" type="datetime1">
              <a:rPr lang="en-US"/>
              <a:pPr>
                <a:defRPr/>
              </a:pPr>
              <a:t>11/9/2018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8C5BC9A-F9D3-0346-BB88-176CEEBE7934}" type="slidenum">
              <a:rPr lang="en-US" altLang="id-ID"/>
              <a:pPr>
                <a:defRPr/>
              </a:pPr>
              <a:t>‹#›</a:t>
            </a:fld>
            <a:endParaRPr lang="en-US" altLang="id-ID"/>
          </a:p>
        </p:txBody>
      </p:sp>
    </p:spTree>
    <p:extLst>
      <p:ext uri="{BB962C8B-B14F-4D97-AF65-F5344CB8AC3E}">
        <p14:creationId xmlns:p14="http://schemas.microsoft.com/office/powerpoint/2010/main" val="738393740"/>
      </p:ext>
    </p:extLst>
  </p:cSld>
  <p:clrMapOvr>
    <a:masterClrMapping/>
  </p:clrMapOvr>
  <p:transition spd="slow"/>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411" y="546099"/>
            <a:ext cx="8023213" cy="2324101"/>
          </a:xfrm>
        </p:spPr>
        <p:txBody>
          <a:bodyPr anchor="b"/>
          <a:lstStyle>
            <a:lvl1pPr algn="l">
              <a:defRPr sz="5333" b="1"/>
            </a:lvl1pPr>
          </a:lstStyle>
          <a:p>
            <a:r>
              <a:rPr lang="en-US"/>
              <a:t>Click to edit Master title style</a:t>
            </a:r>
          </a:p>
        </p:txBody>
      </p:sp>
      <p:sp>
        <p:nvSpPr>
          <p:cNvPr id="3" name="Content Placeholder 2"/>
          <p:cNvSpPr>
            <a:spLocks noGrp="1"/>
          </p:cNvSpPr>
          <p:nvPr>
            <p:ph idx="1"/>
          </p:nvPr>
        </p:nvSpPr>
        <p:spPr>
          <a:xfrm>
            <a:off x="9534708" y="546135"/>
            <a:ext cx="13633108" cy="11706227"/>
          </a:xfrm>
        </p:spPr>
        <p:txBody>
          <a:bodyPr/>
          <a:lstStyle>
            <a:lvl1pPr>
              <a:defRPr sz="8533"/>
            </a:lvl1pPr>
            <a:lvl2pPr>
              <a:defRPr sz="7467"/>
            </a:lvl2pPr>
            <a:lvl3pPr>
              <a:defRPr sz="6400"/>
            </a:lvl3pPr>
            <a:lvl4pPr>
              <a:defRPr sz="5333"/>
            </a:lvl4pPr>
            <a:lvl5pPr>
              <a:defRPr sz="5333"/>
            </a:lvl5pPr>
            <a:lvl6pPr>
              <a:defRPr sz="5333"/>
            </a:lvl6pPr>
            <a:lvl7pPr>
              <a:defRPr sz="5333"/>
            </a:lvl7pPr>
            <a:lvl8pPr>
              <a:defRPr sz="5333"/>
            </a:lvl8pPr>
            <a:lvl9pPr>
              <a:defRPr sz="5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411" y="2870209"/>
            <a:ext cx="8023213" cy="93821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C8BA05A-BAE6-2F4F-9AEC-D99CD800196E}"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287701-CA30-1B4B-BC71-593F4378D715}" type="slidenum">
              <a:rPr lang="en-US" altLang="id-ID"/>
              <a:pPr>
                <a:defRPr/>
              </a:pPr>
              <a:t>‹#›</a:t>
            </a:fld>
            <a:endParaRPr lang="en-US" altLang="id-ID"/>
          </a:p>
        </p:txBody>
      </p:sp>
    </p:spTree>
    <p:extLst>
      <p:ext uri="{BB962C8B-B14F-4D97-AF65-F5344CB8AC3E}">
        <p14:creationId xmlns:p14="http://schemas.microsoft.com/office/powerpoint/2010/main" val="1983614030"/>
      </p:ext>
    </p:extLst>
  </p:cSld>
  <p:clrMapOvr>
    <a:masterClrMapping/>
  </p:clrMapOvr>
  <p:transition spd="slow"/>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80057" y="9601203"/>
            <a:ext cx="14632305" cy="1133477"/>
          </a:xfrm>
        </p:spPr>
        <p:txBody>
          <a:bodyPr anchor="b"/>
          <a:lstStyle>
            <a:lvl1pPr algn="l">
              <a:defRPr sz="5333" b="1"/>
            </a:lvl1pPr>
          </a:lstStyle>
          <a:p>
            <a:r>
              <a:rPr lang="en-US"/>
              <a:t>Click to edit Master title style</a:t>
            </a:r>
          </a:p>
        </p:txBody>
      </p:sp>
      <p:sp>
        <p:nvSpPr>
          <p:cNvPr id="3" name="Picture Placeholder 2"/>
          <p:cNvSpPr>
            <a:spLocks noGrp="1"/>
          </p:cNvSpPr>
          <p:nvPr>
            <p:ph type="pic" idx="1"/>
          </p:nvPr>
        </p:nvSpPr>
        <p:spPr>
          <a:xfrm>
            <a:off x="4780057" y="1225549"/>
            <a:ext cx="14632305" cy="8229600"/>
          </a:xfrm>
        </p:spPr>
        <p:txBody>
          <a:bodyPr rtlCol="0">
            <a:normAutofit/>
          </a:bodyPr>
          <a:lstStyle>
            <a:lvl1pPr marL="0" indent="0">
              <a:buNone/>
              <a:defRPr sz="8533"/>
            </a:lvl1pPr>
            <a:lvl2pPr marL="1219215" indent="0">
              <a:buNone/>
              <a:defRPr sz="7467"/>
            </a:lvl2pPr>
            <a:lvl3pPr marL="2438430" indent="0">
              <a:buNone/>
              <a:defRPr sz="6400"/>
            </a:lvl3pPr>
            <a:lvl4pPr marL="3657646" indent="0">
              <a:buNone/>
              <a:defRPr sz="5333"/>
            </a:lvl4pPr>
            <a:lvl5pPr marL="4876861" indent="0">
              <a:buNone/>
              <a:defRPr sz="5333"/>
            </a:lvl5pPr>
            <a:lvl6pPr marL="6096076" indent="0">
              <a:buNone/>
              <a:defRPr sz="5333"/>
            </a:lvl6pPr>
            <a:lvl7pPr marL="7315291" indent="0">
              <a:buNone/>
              <a:defRPr sz="5333"/>
            </a:lvl7pPr>
            <a:lvl8pPr marL="8534507" indent="0">
              <a:buNone/>
              <a:defRPr sz="5333"/>
            </a:lvl8pPr>
            <a:lvl9pPr marL="9753722" indent="0">
              <a:buNone/>
              <a:defRPr sz="5333"/>
            </a:lvl9pPr>
          </a:lstStyle>
          <a:p>
            <a:pPr lvl="0"/>
            <a:endParaRPr lang="en-US" noProof="0"/>
          </a:p>
        </p:txBody>
      </p:sp>
      <p:sp>
        <p:nvSpPr>
          <p:cNvPr id="4" name="Text Placeholder 3"/>
          <p:cNvSpPr>
            <a:spLocks noGrp="1"/>
          </p:cNvSpPr>
          <p:nvPr>
            <p:ph type="body" sz="half" idx="2"/>
          </p:nvPr>
        </p:nvSpPr>
        <p:spPr>
          <a:xfrm>
            <a:off x="4780057" y="10734708"/>
            <a:ext cx="14632305" cy="1609725"/>
          </a:xfrm>
        </p:spPr>
        <p:txBody>
          <a:bodyPr/>
          <a:lstStyle>
            <a:lvl1pPr marL="0" indent="0">
              <a:buNone/>
              <a:defRPr sz="3733"/>
            </a:lvl1pPr>
            <a:lvl2pPr marL="1219215" indent="0">
              <a:buNone/>
              <a:defRPr sz="3200"/>
            </a:lvl2pPr>
            <a:lvl3pPr marL="2438430" indent="0">
              <a:buNone/>
              <a:defRPr sz="2667"/>
            </a:lvl3pPr>
            <a:lvl4pPr marL="3657646" indent="0">
              <a:buNone/>
              <a:defRPr sz="2400"/>
            </a:lvl4pPr>
            <a:lvl5pPr marL="4876861" indent="0">
              <a:buNone/>
              <a:defRPr sz="2400"/>
            </a:lvl5pPr>
            <a:lvl6pPr marL="6096076" indent="0">
              <a:buNone/>
              <a:defRPr sz="2400"/>
            </a:lvl6pPr>
            <a:lvl7pPr marL="7315291" indent="0">
              <a:buNone/>
              <a:defRPr sz="2400"/>
            </a:lvl7pPr>
            <a:lvl8pPr marL="8534507" indent="0">
              <a:buNone/>
              <a:defRPr sz="2400"/>
            </a:lvl8pPr>
            <a:lvl9pPr marL="9753722"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CA9BE7A7-0125-924B-A6E8-38EE3076CC08}"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775C83-AF9E-B249-945A-CDA405CFFB34}" type="slidenum">
              <a:rPr lang="en-US" altLang="id-ID"/>
              <a:pPr>
                <a:defRPr/>
              </a:pPr>
              <a:t>‹#›</a:t>
            </a:fld>
            <a:endParaRPr lang="en-US" altLang="id-ID"/>
          </a:p>
        </p:txBody>
      </p:sp>
    </p:spTree>
    <p:extLst>
      <p:ext uri="{BB962C8B-B14F-4D97-AF65-F5344CB8AC3E}">
        <p14:creationId xmlns:p14="http://schemas.microsoft.com/office/powerpoint/2010/main" val="1655035325"/>
      </p:ext>
    </p:extLst>
  </p:cSld>
  <p:clrMapOvr>
    <a:masterClrMapping/>
  </p:clrMapOvr>
  <p:transition spd="slow"/>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3BBF4BC-34C7-4944-94C6-6A792EEF5F67}"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ECE855C-DB37-6145-8E1C-4E2C4002D5D2}" type="slidenum">
              <a:rPr lang="en-US" altLang="id-ID"/>
              <a:pPr>
                <a:defRPr/>
              </a:pPr>
              <a:t>‹#›</a:t>
            </a:fld>
            <a:endParaRPr lang="en-US" altLang="id-ID"/>
          </a:p>
        </p:txBody>
      </p:sp>
    </p:spTree>
    <p:extLst>
      <p:ext uri="{BB962C8B-B14F-4D97-AF65-F5344CB8AC3E}">
        <p14:creationId xmlns:p14="http://schemas.microsoft.com/office/powerpoint/2010/main" val="2004187516"/>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Phone 6">
    <p:spTree>
      <p:nvGrpSpPr>
        <p:cNvPr id="1" name=""/>
        <p:cNvGrpSpPr/>
        <p:nvPr/>
      </p:nvGrpSpPr>
      <p:grpSpPr>
        <a:xfrm>
          <a:off x="0" y="0"/>
          <a:ext cx="0" cy="0"/>
          <a:chOff x="0" y="0"/>
          <a:chExt cx="0" cy="0"/>
        </a:xfrm>
      </p:grpSpPr>
      <p:sp>
        <p:nvSpPr>
          <p:cNvPr id="4"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5" name="Subtitle 2"/>
          <p:cNvSpPr txBox="1">
            <a:spLocks/>
          </p:cNvSpPr>
          <p:nvPr userDrawn="1"/>
        </p:nvSpPr>
        <p:spPr>
          <a:xfrm>
            <a:off x="1865313" y="1479550"/>
            <a:ext cx="20656550" cy="838200"/>
          </a:xfrm>
          <a:prstGeom prst="rect">
            <a:avLst/>
          </a:prstGeom>
        </p:spPr>
        <p:txBody>
          <a:bodyPr lIns="217490" tIns="108745" rIns="217490" bIns="108745">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fontAlgn="auto">
              <a:spcAft>
                <a:spcPts val="0"/>
              </a:spcAft>
              <a:defRPr/>
            </a:pPr>
            <a:endParaRPr lang="en-US" sz="3100" dirty="0"/>
          </a:p>
        </p:txBody>
      </p:sp>
      <p:sp>
        <p:nvSpPr>
          <p:cNvPr id="6" name="Rectangle 5"/>
          <p:cNvSpPr/>
          <p:nvPr userDrawn="1"/>
        </p:nvSpPr>
        <p:spPr>
          <a:xfrm>
            <a:off x="0" y="12409488"/>
            <a:ext cx="24387175" cy="13065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3" name="Picture Placeholder 2"/>
          <p:cNvSpPr>
            <a:spLocks noGrp="1"/>
          </p:cNvSpPr>
          <p:nvPr>
            <p:ph type="pic" sz="quarter" idx="13"/>
          </p:nvPr>
        </p:nvSpPr>
        <p:spPr>
          <a:xfrm>
            <a:off x="1865312" y="2641600"/>
            <a:ext cx="4891087" cy="8658794"/>
          </a:xfrm>
        </p:spPr>
        <p:txBody>
          <a:bodyPr rtlCol="0">
            <a:noAutofit/>
          </a:bodyPr>
          <a:lstStyle/>
          <a:p>
            <a:pPr lvl="0"/>
            <a:endParaRPr lang="en-US" noProof="0"/>
          </a:p>
        </p:txBody>
      </p:sp>
    </p:spTree>
    <p:extLst>
      <p:ext uri="{BB962C8B-B14F-4D97-AF65-F5344CB8AC3E}">
        <p14:creationId xmlns:p14="http://schemas.microsoft.com/office/powerpoint/2010/main" val="197655695"/>
      </p:ext>
    </p:extLst>
  </p:cSld>
  <p:clrMapOvr>
    <a:masterClrMapping/>
  </p:clrMapOvr>
  <p:transition spd="med">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80702" y="549280"/>
            <a:ext cx="5487114" cy="117030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359" y="549280"/>
            <a:ext cx="16054890" cy="117030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A6DEBCF-DB4C-6945-9BE3-1B6F8CEAE553}"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A6FA4A-B0F6-D74E-A160-D627C45977BD}" type="slidenum">
              <a:rPr lang="en-US" altLang="id-ID"/>
              <a:pPr>
                <a:defRPr/>
              </a:pPr>
              <a:t>‹#›</a:t>
            </a:fld>
            <a:endParaRPr lang="en-US" altLang="id-ID"/>
          </a:p>
        </p:txBody>
      </p:sp>
    </p:spTree>
    <p:extLst>
      <p:ext uri="{BB962C8B-B14F-4D97-AF65-F5344CB8AC3E}">
        <p14:creationId xmlns:p14="http://schemas.microsoft.com/office/powerpoint/2010/main" val="962033002"/>
      </p:ext>
    </p:extLst>
  </p:cSld>
  <p:clrMapOvr>
    <a:masterClrMapping/>
  </p:clrMapOvr>
  <p:transition spd="slow"/>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9038" y="4260885"/>
            <a:ext cx="20729099" cy="2940050"/>
          </a:xfrm>
        </p:spPr>
        <p:txBody>
          <a:bodyPr/>
          <a:lstStyle/>
          <a:p>
            <a:r>
              <a:rPr lang="en-US"/>
              <a:t>Click to edit Master title style</a:t>
            </a:r>
          </a:p>
        </p:txBody>
      </p:sp>
      <p:sp>
        <p:nvSpPr>
          <p:cNvPr id="3" name="Subtitle 2"/>
          <p:cNvSpPr>
            <a:spLocks noGrp="1"/>
          </p:cNvSpPr>
          <p:nvPr>
            <p:ph type="subTitle" idx="1"/>
          </p:nvPr>
        </p:nvSpPr>
        <p:spPr>
          <a:xfrm>
            <a:off x="3658076" y="7772400"/>
            <a:ext cx="17071023" cy="3505200"/>
          </a:xfrm>
        </p:spPr>
        <p:txBody>
          <a:bodyPr/>
          <a:lstStyle>
            <a:lvl1pPr marL="0" indent="0" algn="ctr">
              <a:buNone/>
              <a:defRPr>
                <a:solidFill>
                  <a:schemeClr val="tx1">
                    <a:tint val="75000"/>
                  </a:schemeClr>
                </a:solidFill>
              </a:defRPr>
            </a:lvl1pPr>
            <a:lvl2pPr marL="1219170" indent="0" algn="ctr">
              <a:buNone/>
              <a:defRPr>
                <a:solidFill>
                  <a:schemeClr val="tx1">
                    <a:tint val="75000"/>
                  </a:schemeClr>
                </a:solidFill>
              </a:defRPr>
            </a:lvl2pPr>
            <a:lvl3pPr marL="2438340" indent="0" algn="ctr">
              <a:buNone/>
              <a:defRPr>
                <a:solidFill>
                  <a:schemeClr val="tx1">
                    <a:tint val="75000"/>
                  </a:schemeClr>
                </a:solidFill>
              </a:defRPr>
            </a:lvl3pPr>
            <a:lvl4pPr marL="3657508" indent="0" algn="ctr">
              <a:buNone/>
              <a:defRPr>
                <a:solidFill>
                  <a:schemeClr val="tx1">
                    <a:tint val="75000"/>
                  </a:schemeClr>
                </a:solidFill>
              </a:defRPr>
            </a:lvl4pPr>
            <a:lvl5pPr marL="4876678" indent="0" algn="ctr">
              <a:buNone/>
              <a:defRPr>
                <a:solidFill>
                  <a:schemeClr val="tx1">
                    <a:tint val="75000"/>
                  </a:schemeClr>
                </a:solidFill>
              </a:defRPr>
            </a:lvl5pPr>
            <a:lvl6pPr marL="6095848" indent="0" algn="ctr">
              <a:buNone/>
              <a:defRPr>
                <a:solidFill>
                  <a:schemeClr val="tx1">
                    <a:tint val="75000"/>
                  </a:schemeClr>
                </a:solidFill>
              </a:defRPr>
            </a:lvl6pPr>
            <a:lvl7pPr marL="7315018" indent="0" algn="ctr">
              <a:buNone/>
              <a:defRPr>
                <a:solidFill>
                  <a:schemeClr val="tx1">
                    <a:tint val="75000"/>
                  </a:schemeClr>
                </a:solidFill>
              </a:defRPr>
            </a:lvl7pPr>
            <a:lvl8pPr marL="8534186" indent="0" algn="ctr">
              <a:buNone/>
              <a:defRPr>
                <a:solidFill>
                  <a:schemeClr val="tx1">
                    <a:tint val="75000"/>
                  </a:schemeClr>
                </a:solidFill>
              </a:defRPr>
            </a:lvl8pPr>
            <a:lvl9pPr marL="97533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45DB98CF-D49C-074D-A189-60DBA1BEA751}"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81601FD-86EC-694E-B2E5-12BAB7BE8C05}" type="slidenum">
              <a:rPr lang="en-US" altLang="id-ID"/>
              <a:pPr>
                <a:defRPr/>
              </a:pPr>
              <a:t>‹#›</a:t>
            </a:fld>
            <a:endParaRPr lang="en-US" altLang="id-ID"/>
          </a:p>
        </p:txBody>
      </p:sp>
    </p:spTree>
    <p:extLst>
      <p:ext uri="{BB962C8B-B14F-4D97-AF65-F5344CB8AC3E}">
        <p14:creationId xmlns:p14="http://schemas.microsoft.com/office/powerpoint/2010/main" val="1066077375"/>
      </p:ext>
    </p:extLst>
  </p:cSld>
  <p:clrMapOvr>
    <a:masterClrMapping/>
  </p:clrMapOvr>
  <p:transition spd="slow"/>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636C8B4-F328-C84B-8911-68271590769A}"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0D2F8AD-180A-424D-B7C6-6CE2ABF28C12}" type="slidenum">
              <a:rPr lang="en-US" altLang="id-ID"/>
              <a:pPr>
                <a:defRPr/>
              </a:pPr>
              <a:t>‹#›</a:t>
            </a:fld>
            <a:endParaRPr lang="en-US" altLang="id-ID"/>
          </a:p>
        </p:txBody>
      </p:sp>
    </p:spTree>
    <p:extLst>
      <p:ext uri="{BB962C8B-B14F-4D97-AF65-F5344CB8AC3E}">
        <p14:creationId xmlns:p14="http://schemas.microsoft.com/office/powerpoint/2010/main" val="629593614"/>
      </p:ext>
    </p:extLst>
  </p:cSld>
  <p:clrMapOvr>
    <a:masterClrMapping/>
  </p:clrMapOvr>
  <p:transition spd="slow"/>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419" y="8813803"/>
            <a:ext cx="20729099" cy="2724150"/>
          </a:xfrm>
        </p:spPr>
        <p:txBody>
          <a:bodyPr anchor="t"/>
          <a:lstStyle>
            <a:lvl1pPr algn="l">
              <a:defRPr sz="10666" b="1" cap="all"/>
            </a:lvl1pPr>
          </a:lstStyle>
          <a:p>
            <a:r>
              <a:rPr lang="en-US"/>
              <a:t>Click to edit Master title style</a:t>
            </a:r>
          </a:p>
        </p:txBody>
      </p:sp>
      <p:sp>
        <p:nvSpPr>
          <p:cNvPr id="3" name="Text Placeholder 2"/>
          <p:cNvSpPr>
            <a:spLocks noGrp="1"/>
          </p:cNvSpPr>
          <p:nvPr>
            <p:ph type="body" idx="1"/>
          </p:nvPr>
        </p:nvSpPr>
        <p:spPr>
          <a:xfrm>
            <a:off x="1926419" y="5813427"/>
            <a:ext cx="20729099" cy="3000374"/>
          </a:xfrm>
        </p:spPr>
        <p:txBody>
          <a:bodyPr anchor="b"/>
          <a:lstStyle>
            <a:lvl1pPr marL="0" indent="0">
              <a:buNone/>
              <a:defRPr sz="5334">
                <a:solidFill>
                  <a:schemeClr val="tx1">
                    <a:tint val="75000"/>
                  </a:schemeClr>
                </a:solidFill>
              </a:defRPr>
            </a:lvl1pPr>
            <a:lvl2pPr marL="1219170" indent="0">
              <a:buNone/>
              <a:defRPr sz="4800">
                <a:solidFill>
                  <a:schemeClr val="tx1">
                    <a:tint val="75000"/>
                  </a:schemeClr>
                </a:solidFill>
              </a:defRPr>
            </a:lvl2pPr>
            <a:lvl3pPr marL="2438340" indent="0">
              <a:buNone/>
              <a:defRPr sz="4266">
                <a:solidFill>
                  <a:schemeClr val="tx1">
                    <a:tint val="75000"/>
                  </a:schemeClr>
                </a:solidFill>
              </a:defRPr>
            </a:lvl3pPr>
            <a:lvl4pPr marL="3657508" indent="0">
              <a:buNone/>
              <a:defRPr sz="3734">
                <a:solidFill>
                  <a:schemeClr val="tx1">
                    <a:tint val="75000"/>
                  </a:schemeClr>
                </a:solidFill>
              </a:defRPr>
            </a:lvl4pPr>
            <a:lvl5pPr marL="4876678" indent="0">
              <a:buNone/>
              <a:defRPr sz="3734">
                <a:solidFill>
                  <a:schemeClr val="tx1">
                    <a:tint val="75000"/>
                  </a:schemeClr>
                </a:solidFill>
              </a:defRPr>
            </a:lvl5pPr>
            <a:lvl6pPr marL="6095848" indent="0">
              <a:buNone/>
              <a:defRPr sz="3734">
                <a:solidFill>
                  <a:schemeClr val="tx1">
                    <a:tint val="75000"/>
                  </a:schemeClr>
                </a:solidFill>
              </a:defRPr>
            </a:lvl6pPr>
            <a:lvl7pPr marL="7315018" indent="0">
              <a:buNone/>
              <a:defRPr sz="3734">
                <a:solidFill>
                  <a:schemeClr val="tx1">
                    <a:tint val="75000"/>
                  </a:schemeClr>
                </a:solidFill>
              </a:defRPr>
            </a:lvl7pPr>
            <a:lvl8pPr marL="8534186" indent="0">
              <a:buNone/>
              <a:defRPr sz="3734">
                <a:solidFill>
                  <a:schemeClr val="tx1">
                    <a:tint val="75000"/>
                  </a:schemeClr>
                </a:solidFill>
              </a:defRPr>
            </a:lvl8pPr>
            <a:lvl9pPr marL="9753356" indent="0">
              <a:buNone/>
              <a:defRPr sz="373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B6D6D39-9D8B-4D40-9939-14280A97DE41}" type="datetime1">
              <a:rPr lang="en-US"/>
              <a:pPr>
                <a:defRPr/>
              </a:pPr>
              <a:t>11/9/2018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40D6E97-2AB7-CA48-9CC5-1869D1FA887A}" type="slidenum">
              <a:rPr lang="en-US" altLang="id-ID"/>
              <a:pPr>
                <a:defRPr/>
              </a:pPr>
              <a:t>‹#›</a:t>
            </a:fld>
            <a:endParaRPr lang="en-US" altLang="id-ID"/>
          </a:p>
        </p:txBody>
      </p:sp>
    </p:spTree>
    <p:extLst>
      <p:ext uri="{BB962C8B-B14F-4D97-AF65-F5344CB8AC3E}">
        <p14:creationId xmlns:p14="http://schemas.microsoft.com/office/powerpoint/2010/main" val="1959343768"/>
      </p:ext>
    </p:extLst>
  </p:cSld>
  <p:clrMapOvr>
    <a:masterClrMapping/>
  </p:clrMapOvr>
  <p:transition spd="slow"/>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359" y="3200403"/>
            <a:ext cx="10771002" cy="9051926"/>
          </a:xfrm>
        </p:spPr>
        <p:txBody>
          <a:bodyPr/>
          <a:lstStyle>
            <a:lvl1pPr>
              <a:defRPr sz="7466"/>
            </a:lvl1pPr>
            <a:lvl2pPr>
              <a:defRPr sz="6400"/>
            </a:lvl2pPr>
            <a:lvl3pPr>
              <a:defRPr sz="5334"/>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6814" y="3200403"/>
            <a:ext cx="10771002" cy="9051926"/>
          </a:xfrm>
        </p:spPr>
        <p:txBody>
          <a:bodyPr/>
          <a:lstStyle>
            <a:lvl1pPr>
              <a:defRPr sz="7466"/>
            </a:lvl1pPr>
            <a:lvl2pPr>
              <a:defRPr sz="6400"/>
            </a:lvl2pPr>
            <a:lvl3pPr>
              <a:defRPr sz="5334"/>
            </a:lvl3pPr>
            <a:lvl4pPr>
              <a:defRPr sz="4800"/>
            </a:lvl4pPr>
            <a:lvl5pPr>
              <a:defRPr sz="4800"/>
            </a:lvl5pPr>
            <a:lvl6pPr>
              <a:defRPr sz="4800"/>
            </a:lvl6pPr>
            <a:lvl7pPr>
              <a:defRPr sz="4800"/>
            </a:lvl7pPr>
            <a:lvl8pPr>
              <a:defRPr sz="4800"/>
            </a:lvl8pPr>
            <a:lvl9pPr>
              <a:defRPr sz="4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12AB5CED-AE50-EB48-8B55-A950862321B6}"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B04D7FE-6F68-9942-AC43-BB428726AEE6}" type="slidenum">
              <a:rPr lang="en-US" altLang="id-ID"/>
              <a:pPr>
                <a:defRPr/>
              </a:pPr>
              <a:t>‹#›</a:t>
            </a:fld>
            <a:endParaRPr lang="en-US" altLang="id-ID"/>
          </a:p>
        </p:txBody>
      </p:sp>
    </p:spTree>
    <p:extLst>
      <p:ext uri="{BB962C8B-B14F-4D97-AF65-F5344CB8AC3E}">
        <p14:creationId xmlns:p14="http://schemas.microsoft.com/office/powerpoint/2010/main" val="409544918"/>
      </p:ext>
    </p:extLst>
  </p:cSld>
  <p:clrMapOvr>
    <a:masterClrMapping/>
  </p:clrMapOvr>
  <p:transition spd="slow"/>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360" y="3070227"/>
            <a:ext cx="10775237" cy="1279526"/>
          </a:xfrm>
        </p:spPr>
        <p:txBody>
          <a:bodyPr anchor="b"/>
          <a:lstStyle>
            <a:lvl1pPr marL="0" indent="0">
              <a:buNone/>
              <a:defRPr sz="6400" b="1"/>
            </a:lvl1pPr>
            <a:lvl2pPr marL="1219170" indent="0">
              <a:buNone/>
              <a:defRPr sz="5334" b="1"/>
            </a:lvl2pPr>
            <a:lvl3pPr marL="2438340" indent="0">
              <a:buNone/>
              <a:defRPr sz="4800" b="1"/>
            </a:lvl3pPr>
            <a:lvl4pPr marL="3657508" indent="0">
              <a:buNone/>
              <a:defRPr sz="4266" b="1"/>
            </a:lvl4pPr>
            <a:lvl5pPr marL="4876678" indent="0">
              <a:buNone/>
              <a:defRPr sz="4266" b="1"/>
            </a:lvl5pPr>
            <a:lvl6pPr marL="6095848" indent="0">
              <a:buNone/>
              <a:defRPr sz="4266" b="1"/>
            </a:lvl6pPr>
            <a:lvl7pPr marL="7315018" indent="0">
              <a:buNone/>
              <a:defRPr sz="4266" b="1"/>
            </a:lvl7pPr>
            <a:lvl8pPr marL="8534186" indent="0">
              <a:buNone/>
              <a:defRPr sz="4266" b="1"/>
            </a:lvl8pPr>
            <a:lvl9pPr marL="9753356" indent="0">
              <a:buNone/>
              <a:defRPr sz="4266" b="1"/>
            </a:lvl9pPr>
          </a:lstStyle>
          <a:p>
            <a:pPr lvl="0"/>
            <a:r>
              <a:rPr lang="en-US"/>
              <a:t>Click to edit Master text styles</a:t>
            </a:r>
          </a:p>
        </p:txBody>
      </p:sp>
      <p:sp>
        <p:nvSpPr>
          <p:cNvPr id="4" name="Content Placeholder 3"/>
          <p:cNvSpPr>
            <a:spLocks noGrp="1"/>
          </p:cNvSpPr>
          <p:nvPr>
            <p:ph sz="half" idx="2"/>
          </p:nvPr>
        </p:nvSpPr>
        <p:spPr>
          <a:xfrm>
            <a:off x="1219360" y="4349750"/>
            <a:ext cx="10775237" cy="7902576"/>
          </a:xfrm>
        </p:spPr>
        <p:txBody>
          <a:bodyPr/>
          <a:lstStyle>
            <a:lvl1pPr>
              <a:defRPr sz="6400"/>
            </a:lvl1pPr>
            <a:lvl2pPr>
              <a:defRPr sz="5334"/>
            </a:lvl2pPr>
            <a:lvl3pPr>
              <a:defRPr sz="4800"/>
            </a:lvl3pPr>
            <a:lvl4pPr>
              <a:defRPr sz="4266"/>
            </a:lvl4pPr>
            <a:lvl5pPr>
              <a:defRPr sz="4266"/>
            </a:lvl5pPr>
            <a:lvl6pPr>
              <a:defRPr sz="4266"/>
            </a:lvl6pPr>
            <a:lvl7pPr>
              <a:defRPr sz="4266"/>
            </a:lvl7pPr>
            <a:lvl8pPr>
              <a:defRPr sz="4266"/>
            </a:lvl8pPr>
            <a:lvl9pPr>
              <a:defRPr sz="426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8370" y="3070227"/>
            <a:ext cx="10779469" cy="1279526"/>
          </a:xfrm>
        </p:spPr>
        <p:txBody>
          <a:bodyPr anchor="b"/>
          <a:lstStyle>
            <a:lvl1pPr marL="0" indent="0">
              <a:buNone/>
              <a:defRPr sz="6400" b="1"/>
            </a:lvl1pPr>
            <a:lvl2pPr marL="1219170" indent="0">
              <a:buNone/>
              <a:defRPr sz="5334" b="1"/>
            </a:lvl2pPr>
            <a:lvl3pPr marL="2438340" indent="0">
              <a:buNone/>
              <a:defRPr sz="4800" b="1"/>
            </a:lvl3pPr>
            <a:lvl4pPr marL="3657508" indent="0">
              <a:buNone/>
              <a:defRPr sz="4266" b="1"/>
            </a:lvl4pPr>
            <a:lvl5pPr marL="4876678" indent="0">
              <a:buNone/>
              <a:defRPr sz="4266" b="1"/>
            </a:lvl5pPr>
            <a:lvl6pPr marL="6095848" indent="0">
              <a:buNone/>
              <a:defRPr sz="4266" b="1"/>
            </a:lvl6pPr>
            <a:lvl7pPr marL="7315018" indent="0">
              <a:buNone/>
              <a:defRPr sz="4266" b="1"/>
            </a:lvl7pPr>
            <a:lvl8pPr marL="8534186" indent="0">
              <a:buNone/>
              <a:defRPr sz="4266" b="1"/>
            </a:lvl8pPr>
            <a:lvl9pPr marL="9753356" indent="0">
              <a:buNone/>
              <a:defRPr sz="4266" b="1"/>
            </a:lvl9pPr>
          </a:lstStyle>
          <a:p>
            <a:pPr lvl="0"/>
            <a:r>
              <a:rPr lang="en-US"/>
              <a:t>Click to edit Master text styles</a:t>
            </a:r>
          </a:p>
        </p:txBody>
      </p:sp>
      <p:sp>
        <p:nvSpPr>
          <p:cNvPr id="6" name="Content Placeholder 5"/>
          <p:cNvSpPr>
            <a:spLocks noGrp="1"/>
          </p:cNvSpPr>
          <p:nvPr>
            <p:ph sz="quarter" idx="4"/>
          </p:nvPr>
        </p:nvSpPr>
        <p:spPr>
          <a:xfrm>
            <a:off x="12388370" y="4349750"/>
            <a:ext cx="10779469" cy="7902576"/>
          </a:xfrm>
        </p:spPr>
        <p:txBody>
          <a:bodyPr/>
          <a:lstStyle>
            <a:lvl1pPr>
              <a:defRPr sz="6400"/>
            </a:lvl1pPr>
            <a:lvl2pPr>
              <a:defRPr sz="5334"/>
            </a:lvl2pPr>
            <a:lvl3pPr>
              <a:defRPr sz="4800"/>
            </a:lvl3pPr>
            <a:lvl4pPr>
              <a:defRPr sz="4266"/>
            </a:lvl4pPr>
            <a:lvl5pPr>
              <a:defRPr sz="4266"/>
            </a:lvl5pPr>
            <a:lvl6pPr>
              <a:defRPr sz="4266"/>
            </a:lvl6pPr>
            <a:lvl7pPr>
              <a:defRPr sz="4266"/>
            </a:lvl7pPr>
            <a:lvl8pPr>
              <a:defRPr sz="4266"/>
            </a:lvl8pPr>
            <a:lvl9pPr>
              <a:defRPr sz="426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B0519C1-73B8-3045-BF74-0BAF0947BC96}" type="datetime1">
              <a:rPr lang="en-US"/>
              <a:pPr>
                <a:defRPr/>
              </a:pPr>
              <a:t>11/9/2018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24A40E8-FB6D-2B4B-8633-BBA3DA4AC31A}" type="slidenum">
              <a:rPr lang="en-US" altLang="id-ID"/>
              <a:pPr>
                <a:defRPr/>
              </a:pPr>
              <a:t>‹#›</a:t>
            </a:fld>
            <a:endParaRPr lang="en-US" altLang="id-ID"/>
          </a:p>
        </p:txBody>
      </p:sp>
    </p:spTree>
    <p:extLst>
      <p:ext uri="{BB962C8B-B14F-4D97-AF65-F5344CB8AC3E}">
        <p14:creationId xmlns:p14="http://schemas.microsoft.com/office/powerpoint/2010/main" val="927376882"/>
      </p:ext>
    </p:extLst>
  </p:cSld>
  <p:clrMapOvr>
    <a:masterClrMapping/>
  </p:clrMapOvr>
  <p:transition spd="slow"/>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A79EE66F-B41E-784E-A778-AFA5B5E910F8}" type="datetime1">
              <a:rPr lang="en-US"/>
              <a:pPr>
                <a:defRPr/>
              </a:pPr>
              <a:t>11/9/2018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F1903D7-891E-F246-9803-5B54AFC748DD}" type="slidenum">
              <a:rPr lang="en-US" altLang="id-ID"/>
              <a:pPr>
                <a:defRPr/>
              </a:pPr>
              <a:t>‹#›</a:t>
            </a:fld>
            <a:endParaRPr lang="en-US" altLang="id-ID"/>
          </a:p>
        </p:txBody>
      </p:sp>
    </p:spTree>
    <p:extLst>
      <p:ext uri="{BB962C8B-B14F-4D97-AF65-F5344CB8AC3E}">
        <p14:creationId xmlns:p14="http://schemas.microsoft.com/office/powerpoint/2010/main" val="1617876982"/>
      </p:ext>
    </p:extLst>
  </p:cSld>
  <p:clrMapOvr>
    <a:masterClrMapping/>
  </p:clrMapOvr>
  <p:transition spd="slow"/>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DE7916E-9F23-B142-86F4-1D1E5DC0D4DD}" type="datetime1">
              <a:rPr lang="en-US"/>
              <a:pPr>
                <a:defRPr/>
              </a:pPr>
              <a:t>11/9/2018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51A9F81-8D0D-4C4A-B033-BA4479C7E490}" type="slidenum">
              <a:rPr lang="en-US" altLang="id-ID"/>
              <a:pPr>
                <a:defRPr/>
              </a:pPr>
              <a:t>‹#›</a:t>
            </a:fld>
            <a:endParaRPr lang="en-US" altLang="id-ID"/>
          </a:p>
        </p:txBody>
      </p:sp>
    </p:spTree>
    <p:extLst>
      <p:ext uri="{BB962C8B-B14F-4D97-AF65-F5344CB8AC3E}">
        <p14:creationId xmlns:p14="http://schemas.microsoft.com/office/powerpoint/2010/main" val="2143124030"/>
      </p:ext>
    </p:extLst>
  </p:cSld>
  <p:clrMapOvr>
    <a:masterClrMapping/>
  </p:clrMapOvr>
  <p:transition spd="slow"/>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411" y="546099"/>
            <a:ext cx="8023213" cy="2324102"/>
          </a:xfrm>
        </p:spPr>
        <p:txBody>
          <a:bodyPr anchor="b"/>
          <a:lstStyle>
            <a:lvl1pPr algn="l">
              <a:defRPr sz="5334" b="1"/>
            </a:lvl1pPr>
          </a:lstStyle>
          <a:p>
            <a:r>
              <a:rPr lang="en-US"/>
              <a:t>Click to edit Master title style</a:t>
            </a:r>
          </a:p>
        </p:txBody>
      </p:sp>
      <p:sp>
        <p:nvSpPr>
          <p:cNvPr id="3" name="Content Placeholder 2"/>
          <p:cNvSpPr>
            <a:spLocks noGrp="1"/>
          </p:cNvSpPr>
          <p:nvPr>
            <p:ph idx="1"/>
          </p:nvPr>
        </p:nvSpPr>
        <p:spPr>
          <a:xfrm>
            <a:off x="9534708" y="546137"/>
            <a:ext cx="13633109" cy="11706226"/>
          </a:xfrm>
        </p:spPr>
        <p:txBody>
          <a:bodyPr/>
          <a:lstStyle>
            <a:lvl1pPr>
              <a:defRPr sz="8534"/>
            </a:lvl1pPr>
            <a:lvl2pPr>
              <a:defRPr sz="7466"/>
            </a:lvl2pPr>
            <a:lvl3pPr>
              <a:defRPr sz="6400"/>
            </a:lvl3pPr>
            <a:lvl4pPr>
              <a:defRPr sz="5334"/>
            </a:lvl4pPr>
            <a:lvl5pPr>
              <a:defRPr sz="5334"/>
            </a:lvl5pPr>
            <a:lvl6pPr>
              <a:defRPr sz="5334"/>
            </a:lvl6pPr>
            <a:lvl7pPr>
              <a:defRPr sz="5334"/>
            </a:lvl7pPr>
            <a:lvl8pPr>
              <a:defRPr sz="5334"/>
            </a:lvl8pPr>
            <a:lvl9pPr>
              <a:defRPr sz="533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411" y="2870209"/>
            <a:ext cx="8023213" cy="9382126"/>
          </a:xfrm>
        </p:spPr>
        <p:txBody>
          <a:bodyPr/>
          <a:lstStyle>
            <a:lvl1pPr marL="0" indent="0">
              <a:buNone/>
              <a:defRPr sz="3734"/>
            </a:lvl1pPr>
            <a:lvl2pPr marL="1219170" indent="0">
              <a:buNone/>
              <a:defRPr sz="3200"/>
            </a:lvl2pPr>
            <a:lvl3pPr marL="2438340" indent="0">
              <a:buNone/>
              <a:defRPr sz="2666"/>
            </a:lvl3pPr>
            <a:lvl4pPr marL="3657508" indent="0">
              <a:buNone/>
              <a:defRPr sz="2400"/>
            </a:lvl4pPr>
            <a:lvl5pPr marL="4876678" indent="0">
              <a:buNone/>
              <a:defRPr sz="2400"/>
            </a:lvl5pPr>
            <a:lvl6pPr marL="6095848" indent="0">
              <a:buNone/>
              <a:defRPr sz="2400"/>
            </a:lvl6pPr>
            <a:lvl7pPr marL="7315018" indent="0">
              <a:buNone/>
              <a:defRPr sz="2400"/>
            </a:lvl7pPr>
            <a:lvl8pPr marL="8534186" indent="0">
              <a:buNone/>
              <a:defRPr sz="2400"/>
            </a:lvl8pPr>
            <a:lvl9pPr marL="9753356"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47D8BE7-B59E-0649-9786-560D985A1410}"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502972E-8600-114F-9FAC-A15B8A5C5FD1}" type="slidenum">
              <a:rPr lang="en-US" altLang="id-ID"/>
              <a:pPr>
                <a:defRPr/>
              </a:pPr>
              <a:t>‹#›</a:t>
            </a:fld>
            <a:endParaRPr lang="en-US" altLang="id-ID"/>
          </a:p>
        </p:txBody>
      </p:sp>
    </p:spTree>
    <p:extLst>
      <p:ext uri="{BB962C8B-B14F-4D97-AF65-F5344CB8AC3E}">
        <p14:creationId xmlns:p14="http://schemas.microsoft.com/office/powerpoint/2010/main" val="1124311574"/>
      </p:ext>
    </p:extLst>
  </p:cSld>
  <p:clrMapOvr>
    <a:masterClrMapping/>
  </p:clrMapOvr>
  <p:transition spd="slow"/>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80056" y="9601203"/>
            <a:ext cx="14632305" cy="1133478"/>
          </a:xfrm>
        </p:spPr>
        <p:txBody>
          <a:bodyPr anchor="b"/>
          <a:lstStyle>
            <a:lvl1pPr algn="l">
              <a:defRPr sz="5334" b="1"/>
            </a:lvl1pPr>
          </a:lstStyle>
          <a:p>
            <a:r>
              <a:rPr lang="en-US"/>
              <a:t>Click to edit Master title style</a:t>
            </a:r>
          </a:p>
        </p:txBody>
      </p:sp>
      <p:sp>
        <p:nvSpPr>
          <p:cNvPr id="3" name="Picture Placeholder 2"/>
          <p:cNvSpPr>
            <a:spLocks noGrp="1"/>
          </p:cNvSpPr>
          <p:nvPr>
            <p:ph type="pic" idx="1"/>
          </p:nvPr>
        </p:nvSpPr>
        <p:spPr>
          <a:xfrm>
            <a:off x="4780056" y="1225550"/>
            <a:ext cx="14632305" cy="8229600"/>
          </a:xfrm>
        </p:spPr>
        <p:txBody>
          <a:bodyPr rtlCol="0">
            <a:normAutofit/>
          </a:bodyPr>
          <a:lstStyle>
            <a:lvl1pPr marL="0" indent="0">
              <a:buNone/>
              <a:defRPr sz="8534"/>
            </a:lvl1pPr>
            <a:lvl2pPr marL="1219170" indent="0">
              <a:buNone/>
              <a:defRPr sz="7466"/>
            </a:lvl2pPr>
            <a:lvl3pPr marL="2438340" indent="0">
              <a:buNone/>
              <a:defRPr sz="6400"/>
            </a:lvl3pPr>
            <a:lvl4pPr marL="3657508" indent="0">
              <a:buNone/>
              <a:defRPr sz="5334"/>
            </a:lvl4pPr>
            <a:lvl5pPr marL="4876678" indent="0">
              <a:buNone/>
              <a:defRPr sz="5334"/>
            </a:lvl5pPr>
            <a:lvl6pPr marL="6095848" indent="0">
              <a:buNone/>
              <a:defRPr sz="5334"/>
            </a:lvl6pPr>
            <a:lvl7pPr marL="7315018" indent="0">
              <a:buNone/>
              <a:defRPr sz="5334"/>
            </a:lvl7pPr>
            <a:lvl8pPr marL="8534186" indent="0">
              <a:buNone/>
              <a:defRPr sz="5334"/>
            </a:lvl8pPr>
            <a:lvl9pPr marL="9753356" indent="0">
              <a:buNone/>
              <a:defRPr sz="5334"/>
            </a:lvl9pPr>
          </a:lstStyle>
          <a:p>
            <a:pPr lvl="0"/>
            <a:endParaRPr lang="en-US" noProof="0"/>
          </a:p>
        </p:txBody>
      </p:sp>
      <p:sp>
        <p:nvSpPr>
          <p:cNvPr id="4" name="Text Placeholder 3"/>
          <p:cNvSpPr>
            <a:spLocks noGrp="1"/>
          </p:cNvSpPr>
          <p:nvPr>
            <p:ph type="body" sz="half" idx="2"/>
          </p:nvPr>
        </p:nvSpPr>
        <p:spPr>
          <a:xfrm>
            <a:off x="4780056" y="10734709"/>
            <a:ext cx="14632305" cy="1609726"/>
          </a:xfrm>
        </p:spPr>
        <p:txBody>
          <a:bodyPr/>
          <a:lstStyle>
            <a:lvl1pPr marL="0" indent="0">
              <a:buNone/>
              <a:defRPr sz="3734"/>
            </a:lvl1pPr>
            <a:lvl2pPr marL="1219170" indent="0">
              <a:buNone/>
              <a:defRPr sz="3200"/>
            </a:lvl2pPr>
            <a:lvl3pPr marL="2438340" indent="0">
              <a:buNone/>
              <a:defRPr sz="2666"/>
            </a:lvl3pPr>
            <a:lvl4pPr marL="3657508" indent="0">
              <a:buNone/>
              <a:defRPr sz="2400"/>
            </a:lvl4pPr>
            <a:lvl5pPr marL="4876678" indent="0">
              <a:buNone/>
              <a:defRPr sz="2400"/>
            </a:lvl5pPr>
            <a:lvl6pPr marL="6095848" indent="0">
              <a:buNone/>
              <a:defRPr sz="2400"/>
            </a:lvl6pPr>
            <a:lvl7pPr marL="7315018" indent="0">
              <a:buNone/>
              <a:defRPr sz="2400"/>
            </a:lvl7pPr>
            <a:lvl8pPr marL="8534186" indent="0">
              <a:buNone/>
              <a:defRPr sz="2400"/>
            </a:lvl8pPr>
            <a:lvl9pPr marL="9753356" indent="0">
              <a:buNone/>
              <a:defRPr sz="24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C3BF0BB2-6863-6645-BF6F-ABE0601FB2B9}" type="datetime1">
              <a:rPr lang="en-US"/>
              <a:pPr>
                <a:defRPr/>
              </a:pPr>
              <a:t>11/9/2018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D1A2BBF-A5A3-9940-8819-75EFC07E4D0E}" type="slidenum">
              <a:rPr lang="en-US" altLang="id-ID"/>
              <a:pPr>
                <a:defRPr/>
              </a:pPr>
              <a:t>‹#›</a:t>
            </a:fld>
            <a:endParaRPr lang="en-US" altLang="id-ID"/>
          </a:p>
        </p:txBody>
      </p:sp>
    </p:spTree>
    <p:extLst>
      <p:ext uri="{BB962C8B-B14F-4D97-AF65-F5344CB8AC3E}">
        <p14:creationId xmlns:p14="http://schemas.microsoft.com/office/powerpoint/2010/main" val="142118659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theme" Target="../theme/theme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theme" Target="../theme/theme5.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6.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theme" Target="../theme/theme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200" y="549275"/>
            <a:ext cx="219487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217490" tIns="108745" rIns="217490" bIns="108745"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1219200" y="3200400"/>
            <a:ext cx="21948775" cy="905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217490" tIns="108745" rIns="217490" bIns="108745" numCol="1" anchor="t" anchorCtr="0" compatLnSpc="1">
            <a:prstTxWarp prst="textNoShape">
              <a:avLst/>
            </a:prstTxWarp>
          </a:bodyPr>
          <a:lstStyle/>
          <a:p>
            <a:pPr lvl="0"/>
            <a:r>
              <a:rPr lang="en-US" altLang="en-US"/>
              <a:t>Click to edit Master text styles</a:t>
            </a:r>
          </a:p>
        </p:txBody>
      </p:sp>
      <p:sp>
        <p:nvSpPr>
          <p:cNvPr id="6" name="Slide Number Placeholder 5"/>
          <p:cNvSpPr>
            <a:spLocks noGrp="1"/>
          </p:cNvSpPr>
          <p:nvPr>
            <p:ph type="sldNum" sz="quarter" idx="4"/>
          </p:nvPr>
        </p:nvSpPr>
        <p:spPr>
          <a:xfrm>
            <a:off x="22909213" y="511175"/>
            <a:ext cx="825500" cy="461963"/>
          </a:xfrm>
          <a:prstGeom prst="rect">
            <a:avLst/>
          </a:prstGeom>
          <a:solidFill>
            <a:schemeClr val="bg2"/>
          </a:solidFill>
        </p:spPr>
        <p:txBody>
          <a:bodyPr vert="horz" wrap="square" lIns="0" tIns="182680" rIns="0" bIns="182680" numCol="1" anchor="ctr" anchorCtr="0" compatLnSpc="1">
            <a:prstTxWarp prst="textNoShape">
              <a:avLst/>
            </a:prstTxWarp>
            <a:spAutoFit/>
          </a:bodyPr>
          <a:lstStyle>
            <a:lvl1pPr algn="ctr" eaLnBrk="1" hangingPunct="1">
              <a:defRPr sz="2000">
                <a:solidFill>
                  <a:schemeClr val="bg1"/>
                </a:solidFill>
                <a:latin typeface="Open Sans" charset="0"/>
              </a:defRPr>
            </a:lvl1pPr>
          </a:lstStyle>
          <a:p>
            <a:pPr>
              <a:defRPr/>
            </a:pPr>
            <a:fld id="{0A28A71E-9FC0-E048-B994-3E24FA4D9DEC}" type="slidenum">
              <a:rPr lang="en-US" altLang="en-US"/>
              <a:pPr>
                <a:defRPr/>
              </a:pPr>
              <a:t>‹#›</a:t>
            </a:fld>
            <a:endParaRPr lang="en-US" altLang="en-US"/>
          </a:p>
        </p:txBody>
      </p:sp>
      <p:grpSp>
        <p:nvGrpSpPr>
          <p:cNvPr id="1029" name="Group 11"/>
          <p:cNvGrpSpPr>
            <a:grpSpLocks/>
          </p:cNvGrpSpPr>
          <p:nvPr/>
        </p:nvGrpSpPr>
        <p:grpSpPr bwMode="auto">
          <a:xfrm>
            <a:off x="-28575" y="13604875"/>
            <a:ext cx="24537988" cy="180975"/>
            <a:chOff x="606161" y="2106824"/>
            <a:chExt cx="6205940" cy="1241188"/>
          </a:xfrm>
        </p:grpSpPr>
        <p:sp>
          <p:nvSpPr>
            <p:cNvPr id="7" name="Rectangle 6"/>
            <p:cNvSpPr/>
            <p:nvPr userDrawn="1"/>
          </p:nvSpPr>
          <p:spPr>
            <a:xfrm>
              <a:off x="606161" y="2106824"/>
              <a:ext cx="1241028" cy="124118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8" name="Rectangle 7"/>
            <p:cNvSpPr/>
            <p:nvPr userDrawn="1"/>
          </p:nvSpPr>
          <p:spPr>
            <a:xfrm>
              <a:off x="1847189" y="2106824"/>
              <a:ext cx="1241429" cy="124118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9" name="Rectangle 8"/>
            <p:cNvSpPr/>
            <p:nvPr userDrawn="1"/>
          </p:nvSpPr>
          <p:spPr>
            <a:xfrm>
              <a:off x="3088617" y="2106824"/>
              <a:ext cx="1241027" cy="124118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10" name="Rectangle 9"/>
            <p:cNvSpPr/>
            <p:nvPr userDrawn="1"/>
          </p:nvSpPr>
          <p:spPr>
            <a:xfrm>
              <a:off x="4329645" y="2106824"/>
              <a:ext cx="1241429" cy="124118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sp>
          <p:nvSpPr>
            <p:cNvPr id="11" name="Rectangle 10"/>
            <p:cNvSpPr/>
            <p:nvPr userDrawn="1"/>
          </p:nvSpPr>
          <p:spPr>
            <a:xfrm>
              <a:off x="5571073" y="2106824"/>
              <a:ext cx="1241028" cy="124118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44" eaLnBrk="1" fontAlgn="auto" hangingPunct="1">
                <a:spcBef>
                  <a:spcPts val="0"/>
                </a:spcBef>
                <a:spcAft>
                  <a:spcPts val="0"/>
                </a:spcAft>
                <a:defRPr/>
              </a:pPr>
              <a:endParaRPr lang="en-US" dirty="0">
                <a:latin typeface="Open Sans Light"/>
              </a:endParaRPr>
            </a:p>
          </p:txBody>
        </p:sp>
      </p:grpSp>
    </p:spTree>
  </p:cSld>
  <p:clrMap bg1="lt1" tx1="dk1" bg2="lt2" tx2="dk2" accent1="accent1" accent2="accent2" accent3="accent3" accent4="accent4" accent5="accent5" accent6="accent6" hlink="hlink" folHlink="folHlink"/>
  <p:sldLayoutIdLst>
    <p:sldLayoutId id="2147486119" r:id="rId1"/>
    <p:sldLayoutId id="2147486120" r:id="rId2"/>
    <p:sldLayoutId id="2147486127" r:id="rId3"/>
    <p:sldLayoutId id="2147486128" r:id="rId4"/>
    <p:sldLayoutId id="2147486129" r:id="rId5"/>
    <p:sldLayoutId id="2147486130" r:id="rId6"/>
    <p:sldLayoutId id="2147486131" r:id="rId7"/>
    <p:sldLayoutId id="2147486132" r:id="rId8"/>
    <p:sldLayoutId id="2147486133" r:id="rId9"/>
    <p:sldLayoutId id="2147486121" r:id="rId10"/>
    <p:sldLayoutId id="2147486122" r:id="rId11"/>
    <p:sldLayoutId id="2147486123" r:id="rId12"/>
    <p:sldLayoutId id="2147486124" r:id="rId13"/>
    <p:sldLayoutId id="2147486125" r:id="rId14"/>
    <p:sldLayoutId id="2147486126" r:id="rId15"/>
    <p:sldLayoutId id="2147486134" r:id="rId16"/>
    <p:sldLayoutId id="2147486135" r:id="rId17"/>
    <p:sldLayoutId id="2147486137" r:id="rId18"/>
    <p:sldLayoutId id="2147486138" r:id="rId19"/>
    <p:sldLayoutId id="2147486139" r:id="rId20"/>
    <p:sldLayoutId id="2147486143" r:id="rId21"/>
  </p:sldLayoutIdLst>
  <p:transition spd="med">
    <p:fade/>
  </p:transition>
  <p:hf hdr="0" ftr="0" dt="0"/>
  <p:txStyles>
    <p:titleStyle>
      <a:lvl1pPr algn="ctr" defTabSz="1087438" rtl="0" eaLnBrk="0" fontAlgn="base" hangingPunct="0">
        <a:spcBef>
          <a:spcPct val="0"/>
        </a:spcBef>
        <a:spcAft>
          <a:spcPct val="0"/>
        </a:spcAft>
        <a:defRPr sz="6000" kern="1200">
          <a:solidFill>
            <a:schemeClr val="bg2"/>
          </a:solidFill>
          <a:latin typeface="Open Sans"/>
          <a:ea typeface="MS PGothic" pitchFamily="34" charset="-128"/>
          <a:cs typeface="Open Sans"/>
        </a:defRPr>
      </a:lvl1pPr>
      <a:lvl2pPr algn="ctr" defTabSz="1087438" rtl="0" eaLnBrk="0" fontAlgn="base" hangingPunct="0">
        <a:spcBef>
          <a:spcPct val="0"/>
        </a:spcBef>
        <a:spcAft>
          <a:spcPct val="0"/>
        </a:spcAft>
        <a:defRPr sz="6000">
          <a:solidFill>
            <a:schemeClr val="bg2"/>
          </a:solidFill>
          <a:latin typeface="Open Sans" pitchFamily="34" charset="0"/>
          <a:ea typeface="MS PGothic" pitchFamily="34" charset="-128"/>
          <a:cs typeface="Open Sans" pitchFamily="34" charset="0"/>
        </a:defRPr>
      </a:lvl2pPr>
      <a:lvl3pPr algn="ctr" defTabSz="1087438" rtl="0" eaLnBrk="0" fontAlgn="base" hangingPunct="0">
        <a:spcBef>
          <a:spcPct val="0"/>
        </a:spcBef>
        <a:spcAft>
          <a:spcPct val="0"/>
        </a:spcAft>
        <a:defRPr sz="6000">
          <a:solidFill>
            <a:schemeClr val="bg2"/>
          </a:solidFill>
          <a:latin typeface="Open Sans" pitchFamily="34" charset="0"/>
          <a:ea typeface="MS PGothic" pitchFamily="34" charset="-128"/>
          <a:cs typeface="Open Sans" pitchFamily="34" charset="0"/>
        </a:defRPr>
      </a:lvl3pPr>
      <a:lvl4pPr algn="ctr" defTabSz="1087438" rtl="0" eaLnBrk="0" fontAlgn="base" hangingPunct="0">
        <a:spcBef>
          <a:spcPct val="0"/>
        </a:spcBef>
        <a:spcAft>
          <a:spcPct val="0"/>
        </a:spcAft>
        <a:defRPr sz="6000">
          <a:solidFill>
            <a:schemeClr val="bg2"/>
          </a:solidFill>
          <a:latin typeface="Open Sans" pitchFamily="34" charset="0"/>
          <a:ea typeface="MS PGothic" pitchFamily="34" charset="-128"/>
          <a:cs typeface="Open Sans" pitchFamily="34" charset="0"/>
        </a:defRPr>
      </a:lvl4pPr>
      <a:lvl5pPr algn="ctr" defTabSz="1087438" rtl="0" eaLnBrk="0" fontAlgn="base" hangingPunct="0">
        <a:spcBef>
          <a:spcPct val="0"/>
        </a:spcBef>
        <a:spcAft>
          <a:spcPct val="0"/>
        </a:spcAft>
        <a:defRPr sz="6000">
          <a:solidFill>
            <a:schemeClr val="bg2"/>
          </a:solidFill>
          <a:latin typeface="Open Sans" pitchFamily="34" charset="0"/>
          <a:ea typeface="MS PGothic" pitchFamily="34" charset="-128"/>
          <a:cs typeface="Open Sans" pitchFamily="34" charset="0"/>
        </a:defRPr>
      </a:lvl5pPr>
      <a:lvl6pPr marL="457200" algn="ctr" defTabSz="1087438" rtl="0" fontAlgn="base">
        <a:spcBef>
          <a:spcPct val="0"/>
        </a:spcBef>
        <a:spcAft>
          <a:spcPct val="0"/>
        </a:spcAft>
        <a:defRPr sz="6000">
          <a:solidFill>
            <a:schemeClr val="bg2"/>
          </a:solidFill>
          <a:latin typeface="Open Sans" pitchFamily="34" charset="0"/>
          <a:ea typeface="MS PGothic" pitchFamily="34" charset="-128"/>
        </a:defRPr>
      </a:lvl6pPr>
      <a:lvl7pPr marL="914400" algn="ctr" defTabSz="1087438" rtl="0" fontAlgn="base">
        <a:spcBef>
          <a:spcPct val="0"/>
        </a:spcBef>
        <a:spcAft>
          <a:spcPct val="0"/>
        </a:spcAft>
        <a:defRPr sz="6000">
          <a:solidFill>
            <a:schemeClr val="bg2"/>
          </a:solidFill>
          <a:latin typeface="Open Sans" pitchFamily="34" charset="0"/>
          <a:ea typeface="MS PGothic" pitchFamily="34" charset="-128"/>
        </a:defRPr>
      </a:lvl7pPr>
      <a:lvl8pPr marL="1371600" algn="ctr" defTabSz="1087438" rtl="0" fontAlgn="base">
        <a:spcBef>
          <a:spcPct val="0"/>
        </a:spcBef>
        <a:spcAft>
          <a:spcPct val="0"/>
        </a:spcAft>
        <a:defRPr sz="6000">
          <a:solidFill>
            <a:schemeClr val="bg2"/>
          </a:solidFill>
          <a:latin typeface="Open Sans" pitchFamily="34" charset="0"/>
          <a:ea typeface="MS PGothic" pitchFamily="34" charset="-128"/>
        </a:defRPr>
      </a:lvl8pPr>
      <a:lvl9pPr marL="1828800" algn="ctr" defTabSz="1087438" rtl="0" fontAlgn="base">
        <a:spcBef>
          <a:spcPct val="0"/>
        </a:spcBef>
        <a:spcAft>
          <a:spcPct val="0"/>
        </a:spcAft>
        <a:defRPr sz="6000">
          <a:solidFill>
            <a:schemeClr val="bg2"/>
          </a:solidFill>
          <a:latin typeface="Open Sans" pitchFamily="34" charset="0"/>
          <a:ea typeface="MS PGothic" pitchFamily="34" charset="-128"/>
        </a:defRPr>
      </a:lvl9pPr>
    </p:titleStyle>
    <p:bodyStyle>
      <a:lvl1pPr marL="342900" indent="-342900" algn="ctr" defTabSz="1087438" rtl="0" eaLnBrk="0" fontAlgn="base" hangingPunct="0">
        <a:lnSpc>
          <a:spcPct val="130000"/>
        </a:lnSpc>
        <a:spcBef>
          <a:spcPct val="20000"/>
        </a:spcBef>
        <a:spcAft>
          <a:spcPct val="0"/>
        </a:spcAft>
        <a:buFont typeface="Arial" charset="0"/>
        <a:buChar char="•"/>
        <a:defRPr sz="2400" kern="1200">
          <a:solidFill>
            <a:schemeClr val="tx2"/>
          </a:solidFill>
          <a:latin typeface="Open Sans Light"/>
          <a:ea typeface="MS PGothic" pitchFamily="34" charset="-128"/>
          <a:cs typeface="Open Sans Light"/>
        </a:defRPr>
      </a:lvl1pPr>
      <a:lvl2pPr marL="1087438" indent="-630238" algn="ctr" defTabSz="1087438" rtl="0" eaLnBrk="0" fontAlgn="base" hangingPunct="0">
        <a:lnSpc>
          <a:spcPct val="130000"/>
        </a:lnSpc>
        <a:spcBef>
          <a:spcPct val="20000"/>
        </a:spcBef>
        <a:spcAft>
          <a:spcPct val="0"/>
        </a:spcAft>
        <a:buFont typeface="Arial" charset="0"/>
        <a:buChar char="–"/>
        <a:defRPr sz="3100" kern="1200">
          <a:solidFill>
            <a:schemeClr val="tx2"/>
          </a:solidFill>
          <a:latin typeface="Open Sans"/>
          <a:ea typeface="MS PGothic" pitchFamily="34" charset="-128"/>
          <a:cs typeface="Open Sans"/>
        </a:defRPr>
      </a:lvl2pPr>
      <a:lvl3pPr marL="2174875" indent="-1260475" algn="ctr" defTabSz="1087438" rtl="0" eaLnBrk="0" fontAlgn="base" hangingPunct="0">
        <a:lnSpc>
          <a:spcPct val="130000"/>
        </a:lnSpc>
        <a:spcBef>
          <a:spcPct val="20000"/>
        </a:spcBef>
        <a:spcAft>
          <a:spcPct val="0"/>
        </a:spcAft>
        <a:buFont typeface="Arial" charset="0"/>
        <a:buChar char="•"/>
        <a:defRPr sz="3100" kern="1200">
          <a:solidFill>
            <a:schemeClr val="tx2"/>
          </a:solidFill>
          <a:latin typeface="Open Sans"/>
          <a:ea typeface="MS PGothic" pitchFamily="34" charset="-128"/>
          <a:cs typeface="Open Sans"/>
        </a:defRPr>
      </a:lvl3pPr>
      <a:lvl4pPr marL="3262313" indent="-1890713" algn="ctr" defTabSz="1087438" rtl="0" eaLnBrk="0" fontAlgn="base" hangingPunct="0">
        <a:lnSpc>
          <a:spcPct val="130000"/>
        </a:lnSpc>
        <a:spcBef>
          <a:spcPct val="20000"/>
        </a:spcBef>
        <a:spcAft>
          <a:spcPct val="0"/>
        </a:spcAft>
        <a:buFont typeface="Arial" charset="0"/>
        <a:buChar char="–"/>
        <a:defRPr sz="3100" kern="1200">
          <a:solidFill>
            <a:schemeClr val="tx2"/>
          </a:solidFill>
          <a:latin typeface="Open Sans"/>
          <a:ea typeface="MS PGothic" pitchFamily="34" charset="-128"/>
          <a:cs typeface="Open Sans"/>
        </a:defRPr>
      </a:lvl4pPr>
      <a:lvl5pPr marL="4349750" indent="-2520950" algn="ctr" defTabSz="1087438" rtl="0" eaLnBrk="0" fontAlgn="base" hangingPunct="0">
        <a:lnSpc>
          <a:spcPct val="130000"/>
        </a:lnSpc>
        <a:spcBef>
          <a:spcPct val="20000"/>
        </a:spcBef>
        <a:spcAft>
          <a:spcPct val="0"/>
        </a:spcAft>
        <a:buFont typeface="Arial" charset="0"/>
        <a:buChar char="»"/>
        <a:defRPr sz="3100" kern="1200">
          <a:solidFill>
            <a:schemeClr val="tx2"/>
          </a:solidFill>
          <a:latin typeface="Open Sans"/>
          <a:ea typeface="MS PGothic" pitchFamily="34" charset="-128"/>
          <a:cs typeface="Open Sans"/>
        </a:defRPr>
      </a:lvl5pPr>
      <a:lvl6pPr marL="5980947" indent="-543724" algn="l" defTabSz="1087444" rtl="0" eaLnBrk="1" latinLnBrk="0" hangingPunct="1">
        <a:spcBef>
          <a:spcPct val="20000"/>
        </a:spcBef>
        <a:buFont typeface="Arial"/>
        <a:buChar char="•"/>
        <a:defRPr sz="4800" kern="1200">
          <a:solidFill>
            <a:schemeClr val="tx1"/>
          </a:solidFill>
          <a:latin typeface="+mn-lt"/>
          <a:ea typeface="+mn-ea"/>
          <a:cs typeface="+mn-cs"/>
        </a:defRPr>
      </a:lvl6pPr>
      <a:lvl7pPr marL="7068393" indent="-543724" algn="l" defTabSz="1087444" rtl="0" eaLnBrk="1" latinLnBrk="0" hangingPunct="1">
        <a:spcBef>
          <a:spcPct val="20000"/>
        </a:spcBef>
        <a:buFont typeface="Arial"/>
        <a:buChar char="•"/>
        <a:defRPr sz="4800" kern="1200">
          <a:solidFill>
            <a:schemeClr val="tx1"/>
          </a:solidFill>
          <a:latin typeface="+mn-lt"/>
          <a:ea typeface="+mn-ea"/>
          <a:cs typeface="+mn-cs"/>
        </a:defRPr>
      </a:lvl7pPr>
      <a:lvl8pPr marL="8155841" indent="-543724" algn="l" defTabSz="1087444" rtl="0" eaLnBrk="1" latinLnBrk="0" hangingPunct="1">
        <a:spcBef>
          <a:spcPct val="20000"/>
        </a:spcBef>
        <a:buFont typeface="Arial"/>
        <a:buChar char="•"/>
        <a:defRPr sz="4800" kern="1200">
          <a:solidFill>
            <a:schemeClr val="tx1"/>
          </a:solidFill>
          <a:latin typeface="+mn-lt"/>
          <a:ea typeface="+mn-ea"/>
          <a:cs typeface="+mn-cs"/>
        </a:defRPr>
      </a:lvl8pPr>
      <a:lvl9pPr marL="9243285" indent="-543724" algn="l" defTabSz="1087444"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7444" rtl="0" eaLnBrk="1" latinLnBrk="0" hangingPunct="1">
        <a:defRPr sz="4300" kern="1200">
          <a:solidFill>
            <a:schemeClr val="tx1"/>
          </a:solidFill>
          <a:latin typeface="+mn-lt"/>
          <a:ea typeface="+mn-ea"/>
          <a:cs typeface="+mn-cs"/>
        </a:defRPr>
      </a:lvl1pPr>
      <a:lvl2pPr marL="1087444" algn="l" defTabSz="1087444" rtl="0" eaLnBrk="1" latinLnBrk="0" hangingPunct="1">
        <a:defRPr sz="4300" kern="1200">
          <a:solidFill>
            <a:schemeClr val="tx1"/>
          </a:solidFill>
          <a:latin typeface="+mn-lt"/>
          <a:ea typeface="+mn-ea"/>
          <a:cs typeface="+mn-cs"/>
        </a:defRPr>
      </a:lvl2pPr>
      <a:lvl3pPr marL="2174887" algn="l" defTabSz="1087444" rtl="0" eaLnBrk="1" latinLnBrk="0" hangingPunct="1">
        <a:defRPr sz="4300" kern="1200">
          <a:solidFill>
            <a:schemeClr val="tx1"/>
          </a:solidFill>
          <a:latin typeface="+mn-lt"/>
          <a:ea typeface="+mn-ea"/>
          <a:cs typeface="+mn-cs"/>
        </a:defRPr>
      </a:lvl3pPr>
      <a:lvl4pPr marL="3262338" algn="l" defTabSz="1087444" rtl="0" eaLnBrk="1" latinLnBrk="0" hangingPunct="1">
        <a:defRPr sz="4300" kern="1200">
          <a:solidFill>
            <a:schemeClr val="tx1"/>
          </a:solidFill>
          <a:latin typeface="+mn-lt"/>
          <a:ea typeface="+mn-ea"/>
          <a:cs typeface="+mn-cs"/>
        </a:defRPr>
      </a:lvl4pPr>
      <a:lvl5pPr marL="4349779" algn="l" defTabSz="1087444" rtl="0" eaLnBrk="1" latinLnBrk="0" hangingPunct="1">
        <a:defRPr sz="4300" kern="1200">
          <a:solidFill>
            <a:schemeClr val="tx1"/>
          </a:solidFill>
          <a:latin typeface="+mn-lt"/>
          <a:ea typeface="+mn-ea"/>
          <a:cs typeface="+mn-cs"/>
        </a:defRPr>
      </a:lvl5pPr>
      <a:lvl6pPr marL="5437225" algn="l" defTabSz="1087444" rtl="0" eaLnBrk="1" latinLnBrk="0" hangingPunct="1">
        <a:defRPr sz="4300" kern="1200">
          <a:solidFill>
            <a:schemeClr val="tx1"/>
          </a:solidFill>
          <a:latin typeface="+mn-lt"/>
          <a:ea typeface="+mn-ea"/>
          <a:cs typeface="+mn-cs"/>
        </a:defRPr>
      </a:lvl6pPr>
      <a:lvl7pPr marL="6524671" algn="l" defTabSz="1087444" rtl="0" eaLnBrk="1" latinLnBrk="0" hangingPunct="1">
        <a:defRPr sz="4300" kern="1200">
          <a:solidFill>
            <a:schemeClr val="tx1"/>
          </a:solidFill>
          <a:latin typeface="+mn-lt"/>
          <a:ea typeface="+mn-ea"/>
          <a:cs typeface="+mn-cs"/>
        </a:defRPr>
      </a:lvl7pPr>
      <a:lvl8pPr marL="7612115" algn="l" defTabSz="1087444" rtl="0" eaLnBrk="1" latinLnBrk="0" hangingPunct="1">
        <a:defRPr sz="4300" kern="1200">
          <a:solidFill>
            <a:schemeClr val="tx1"/>
          </a:solidFill>
          <a:latin typeface="+mn-lt"/>
          <a:ea typeface="+mn-ea"/>
          <a:cs typeface="+mn-cs"/>
        </a:defRPr>
      </a:lvl8pPr>
      <a:lvl9pPr marL="8699558" algn="l" defTabSz="1087444" rtl="0" eaLnBrk="1" latinLnBrk="0" hangingPunct="1">
        <a:defRPr sz="4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359" y="550333"/>
            <a:ext cx="2194845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id-ID"/>
              <a:t>Click to edit Master title style</a:t>
            </a:r>
          </a:p>
        </p:txBody>
      </p:sp>
      <p:sp>
        <p:nvSpPr>
          <p:cNvPr id="1027" name="Text Placeholder 2"/>
          <p:cNvSpPr>
            <a:spLocks noGrp="1"/>
          </p:cNvSpPr>
          <p:nvPr>
            <p:ph type="body" idx="1"/>
          </p:nvPr>
        </p:nvSpPr>
        <p:spPr bwMode="auto">
          <a:xfrm>
            <a:off x="1219359" y="3200401"/>
            <a:ext cx="21948458" cy="905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id-ID"/>
              <a:t>Click to edit Master text styles</a:t>
            </a:r>
          </a:p>
          <a:p>
            <a:pPr lvl="1"/>
            <a:r>
              <a:rPr lang="en-US" altLang="id-ID"/>
              <a:t>Second level</a:t>
            </a:r>
          </a:p>
          <a:p>
            <a:pPr lvl="2"/>
            <a:r>
              <a:rPr lang="en-US" altLang="id-ID"/>
              <a:t>Third level</a:t>
            </a:r>
          </a:p>
          <a:p>
            <a:pPr lvl="3"/>
            <a:r>
              <a:rPr lang="en-US" altLang="id-ID"/>
              <a:t>Fourth level</a:t>
            </a:r>
          </a:p>
          <a:p>
            <a:pPr lvl="4"/>
            <a:r>
              <a:rPr lang="en-US" altLang="id-ID"/>
              <a:t>Fifth level</a:t>
            </a:r>
          </a:p>
        </p:txBody>
      </p:sp>
      <p:sp>
        <p:nvSpPr>
          <p:cNvPr id="4" name="Date Placeholder 3"/>
          <p:cNvSpPr>
            <a:spLocks noGrp="1"/>
          </p:cNvSpPr>
          <p:nvPr>
            <p:ph type="dt" sz="half" idx="2"/>
          </p:nvPr>
        </p:nvSpPr>
        <p:spPr>
          <a:xfrm>
            <a:off x="1219359" y="12712703"/>
            <a:ext cx="5690341" cy="732365"/>
          </a:xfrm>
          <a:prstGeom prst="rect">
            <a:avLst/>
          </a:prstGeom>
        </p:spPr>
        <p:txBody>
          <a:bodyPr vert="horz" wrap="square" lIns="91440" tIns="45720" rIns="91440" bIns="45720" numCol="1" anchor="ctr" anchorCtr="0" compatLnSpc="1">
            <a:prstTxWarp prst="textNoShape">
              <a:avLst/>
            </a:prstTxWarp>
          </a:bodyPr>
          <a:lstStyle>
            <a:lvl1pPr eaLnBrk="1" hangingPunct="1">
              <a:defRPr sz="3200">
                <a:solidFill>
                  <a:srgbClr val="898989"/>
                </a:solidFill>
                <a:latin typeface="Calibri" pitchFamily="34" charset="0"/>
                <a:ea typeface="ヒラギノ角ゴ Pro W3" pitchFamily="-106" charset="-128"/>
              </a:defRPr>
            </a:lvl1pPr>
          </a:lstStyle>
          <a:p>
            <a:pPr defTabSz="1219215">
              <a:defRPr/>
            </a:pPr>
            <a:fld id="{E26A068D-8984-AF45-A458-EF67D193C167}" type="datetime1">
              <a:rPr lang="en-US" smtClean="0"/>
              <a:pPr defTabSz="1219215">
                <a:defRPr/>
              </a:pPr>
              <a:t>11/9/2018</a:t>
            </a:fld>
            <a:endParaRPr lang="en-US"/>
          </a:p>
        </p:txBody>
      </p:sp>
      <p:sp>
        <p:nvSpPr>
          <p:cNvPr id="5" name="Footer Placeholder 4"/>
          <p:cNvSpPr>
            <a:spLocks noGrp="1"/>
          </p:cNvSpPr>
          <p:nvPr>
            <p:ph type="ftr" sz="quarter" idx="3"/>
          </p:nvPr>
        </p:nvSpPr>
        <p:spPr>
          <a:xfrm>
            <a:off x="8332285" y="12712703"/>
            <a:ext cx="7722605" cy="73236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3200">
                <a:solidFill>
                  <a:srgbClr val="898989"/>
                </a:solidFill>
                <a:latin typeface="Calibri" pitchFamily="34" charset="0"/>
                <a:ea typeface="ヒラギノ角ゴ Pro W3" pitchFamily="-106" charset="-128"/>
              </a:defRPr>
            </a:lvl1pPr>
          </a:lstStyle>
          <a:p>
            <a:pPr defTabSz="1219215">
              <a:defRPr/>
            </a:pPr>
            <a:endParaRPr lang="en-US"/>
          </a:p>
        </p:txBody>
      </p:sp>
      <p:sp>
        <p:nvSpPr>
          <p:cNvPr id="6" name="Slide Number Placeholder 5"/>
          <p:cNvSpPr>
            <a:spLocks noGrp="1"/>
          </p:cNvSpPr>
          <p:nvPr>
            <p:ph type="sldNum" sz="quarter" idx="4"/>
          </p:nvPr>
        </p:nvSpPr>
        <p:spPr>
          <a:xfrm>
            <a:off x="17477475" y="12712703"/>
            <a:ext cx="5690341" cy="73236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200">
                <a:solidFill>
                  <a:srgbClr val="898989"/>
                </a:solidFill>
                <a:latin typeface="Calibri" panose="020F0502020204030204" pitchFamily="34" charset="0"/>
                <a:ea typeface="ヒラギノ角ゴ Pro W3" pitchFamily="-106" charset="-128"/>
              </a:defRPr>
            </a:lvl1pPr>
          </a:lstStyle>
          <a:p>
            <a:pPr defTabSz="1219215">
              <a:defRPr/>
            </a:pPr>
            <a:fld id="{96612FCA-CABE-8F44-93E7-EDD59EE0ADD9}" type="slidenum">
              <a:rPr lang="en-US" altLang="id-ID" smtClean="0"/>
              <a:pPr defTabSz="1219215">
                <a:defRPr/>
              </a:pPr>
              <a:t>‹#›</a:t>
            </a:fld>
            <a:endParaRPr lang="en-US" altLang="id-ID"/>
          </a:p>
        </p:txBody>
      </p:sp>
    </p:spTree>
    <p:extLst>
      <p:ext uri="{BB962C8B-B14F-4D97-AF65-F5344CB8AC3E}">
        <p14:creationId xmlns:p14="http://schemas.microsoft.com/office/powerpoint/2010/main" val="1656331303"/>
      </p:ext>
    </p:extLst>
  </p:cSld>
  <p:clrMap bg1="lt1" tx1="dk1" bg2="lt2" tx2="dk2" accent1="accent1" accent2="accent2" accent3="accent3" accent4="accent4" accent5="accent5" accent6="accent6" hlink="hlink" folHlink="folHlink"/>
  <p:sldLayoutIdLst>
    <p:sldLayoutId id="2147486185" r:id="rId1"/>
    <p:sldLayoutId id="2147486186" r:id="rId2"/>
    <p:sldLayoutId id="2147486187" r:id="rId3"/>
    <p:sldLayoutId id="2147486188" r:id="rId4"/>
    <p:sldLayoutId id="2147486189" r:id="rId5"/>
    <p:sldLayoutId id="2147486190" r:id="rId6"/>
    <p:sldLayoutId id="2147486191" r:id="rId7"/>
    <p:sldLayoutId id="2147486192" r:id="rId8"/>
    <p:sldLayoutId id="2147486193" r:id="rId9"/>
    <p:sldLayoutId id="2147486194" r:id="rId10"/>
    <p:sldLayoutId id="2147486195" r:id="rId11"/>
    <p:sldLayoutId id="2147486196" r:id="rId12"/>
    <p:sldLayoutId id="2147486197" r:id="rId13"/>
    <p:sldLayoutId id="2147486198" r:id="rId14"/>
    <p:sldLayoutId id="2147486199" r:id="rId15"/>
    <p:sldLayoutId id="2147486200" r:id="rId16"/>
  </p:sldLayoutIdLst>
  <p:transition spd="slow"/>
  <p:txStyles>
    <p:titleStyle>
      <a:lvl1pPr algn="ctr" defTabSz="1219215" rtl="0" eaLnBrk="0" fontAlgn="base" hangingPunct="0">
        <a:spcBef>
          <a:spcPct val="0"/>
        </a:spcBef>
        <a:spcAft>
          <a:spcPct val="0"/>
        </a:spcAft>
        <a:defRPr sz="11733" kern="1200">
          <a:solidFill>
            <a:schemeClr val="tx1"/>
          </a:solidFill>
          <a:latin typeface="+mj-lt"/>
          <a:ea typeface="ヒラギノ角ゴ Pro W3" pitchFamily="-106" charset="-128"/>
          <a:cs typeface="ヒラギノ角ゴ Pro W3" pitchFamily="-106" charset="-128"/>
        </a:defRPr>
      </a:lvl1pPr>
      <a:lvl2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2pPr>
      <a:lvl3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3pPr>
      <a:lvl4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4pPr>
      <a:lvl5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5pPr>
      <a:lvl6pPr marL="1219215"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6pPr>
      <a:lvl7pPr marL="2438430"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7pPr>
      <a:lvl8pPr marL="3657646"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8pPr>
      <a:lvl9pPr marL="4876861"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9pPr>
    </p:titleStyle>
    <p:bodyStyle>
      <a:lvl1pPr marL="914411" indent="-914411" algn="l" defTabSz="1219215" rtl="0" eaLnBrk="0" fontAlgn="base" hangingPunct="0">
        <a:spcBef>
          <a:spcPct val="20000"/>
        </a:spcBef>
        <a:spcAft>
          <a:spcPct val="0"/>
        </a:spcAft>
        <a:buFont typeface="Arial" charset="0"/>
        <a:buChar char="•"/>
        <a:defRPr sz="8533" kern="1200">
          <a:solidFill>
            <a:schemeClr val="tx1"/>
          </a:solidFill>
          <a:latin typeface="+mn-lt"/>
          <a:ea typeface="ヒラギノ角ゴ Pro W3" pitchFamily="-106" charset="-128"/>
          <a:cs typeface="ヒラギノ角ゴ Pro W3" pitchFamily="-106" charset="-128"/>
        </a:defRPr>
      </a:lvl1pPr>
      <a:lvl2pPr marL="1981225" indent="-762010" algn="l" defTabSz="1219215" rtl="0" eaLnBrk="0" fontAlgn="base" hangingPunct="0">
        <a:spcBef>
          <a:spcPct val="20000"/>
        </a:spcBef>
        <a:spcAft>
          <a:spcPct val="0"/>
        </a:spcAft>
        <a:buFont typeface="Arial" charset="0"/>
        <a:buChar char="–"/>
        <a:defRPr sz="7467" kern="1200">
          <a:solidFill>
            <a:schemeClr val="tx1"/>
          </a:solidFill>
          <a:latin typeface="+mn-lt"/>
          <a:ea typeface="ヒラギノ角ゴ Pro W3" pitchFamily="-106" charset="-128"/>
          <a:cs typeface="+mn-cs"/>
        </a:defRPr>
      </a:lvl2pPr>
      <a:lvl3pPr marL="3048038" indent="-609608" algn="l" defTabSz="1219215" rtl="0" eaLnBrk="0" fontAlgn="base" hangingPunct="0">
        <a:spcBef>
          <a:spcPct val="20000"/>
        </a:spcBef>
        <a:spcAft>
          <a:spcPct val="0"/>
        </a:spcAft>
        <a:buFont typeface="Arial" charset="0"/>
        <a:buChar char="•"/>
        <a:defRPr sz="6400" kern="1200">
          <a:solidFill>
            <a:schemeClr val="tx1"/>
          </a:solidFill>
          <a:latin typeface="+mn-lt"/>
          <a:ea typeface="ヒラギノ角ゴ Pro W3" pitchFamily="-106" charset="-128"/>
          <a:cs typeface="+mn-cs"/>
        </a:defRPr>
      </a:lvl3pPr>
      <a:lvl4pPr marL="4267253"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4pPr>
      <a:lvl5pPr marL="5486469"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359" y="550333"/>
            <a:ext cx="2194845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id-ID"/>
              <a:t>Click to edit Master title style</a:t>
            </a:r>
          </a:p>
        </p:txBody>
      </p:sp>
      <p:sp>
        <p:nvSpPr>
          <p:cNvPr id="1027" name="Text Placeholder 2"/>
          <p:cNvSpPr>
            <a:spLocks noGrp="1"/>
          </p:cNvSpPr>
          <p:nvPr>
            <p:ph type="body" idx="1"/>
          </p:nvPr>
        </p:nvSpPr>
        <p:spPr bwMode="auto">
          <a:xfrm>
            <a:off x="1219359" y="3200401"/>
            <a:ext cx="21948458" cy="905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id-ID"/>
              <a:t>Click to edit Master text styles</a:t>
            </a:r>
          </a:p>
          <a:p>
            <a:pPr lvl="1"/>
            <a:r>
              <a:rPr lang="en-US" altLang="id-ID"/>
              <a:t>Second level</a:t>
            </a:r>
          </a:p>
          <a:p>
            <a:pPr lvl="2"/>
            <a:r>
              <a:rPr lang="en-US" altLang="id-ID"/>
              <a:t>Third level</a:t>
            </a:r>
          </a:p>
          <a:p>
            <a:pPr lvl="3"/>
            <a:r>
              <a:rPr lang="en-US" altLang="id-ID"/>
              <a:t>Fourth level</a:t>
            </a:r>
          </a:p>
          <a:p>
            <a:pPr lvl="4"/>
            <a:r>
              <a:rPr lang="en-US" altLang="id-ID"/>
              <a:t>Fifth level</a:t>
            </a:r>
          </a:p>
        </p:txBody>
      </p:sp>
      <p:sp>
        <p:nvSpPr>
          <p:cNvPr id="4" name="Date Placeholder 3"/>
          <p:cNvSpPr>
            <a:spLocks noGrp="1"/>
          </p:cNvSpPr>
          <p:nvPr>
            <p:ph type="dt" sz="half" idx="2"/>
          </p:nvPr>
        </p:nvSpPr>
        <p:spPr>
          <a:xfrm>
            <a:off x="1219359" y="12712703"/>
            <a:ext cx="5690341" cy="732365"/>
          </a:xfrm>
          <a:prstGeom prst="rect">
            <a:avLst/>
          </a:prstGeom>
        </p:spPr>
        <p:txBody>
          <a:bodyPr vert="horz" wrap="square" lIns="91440" tIns="45720" rIns="91440" bIns="45720" numCol="1" anchor="ctr" anchorCtr="0" compatLnSpc="1">
            <a:prstTxWarp prst="textNoShape">
              <a:avLst/>
            </a:prstTxWarp>
          </a:bodyPr>
          <a:lstStyle>
            <a:lvl1pPr eaLnBrk="1" hangingPunct="1">
              <a:defRPr sz="3200">
                <a:solidFill>
                  <a:srgbClr val="898989"/>
                </a:solidFill>
                <a:latin typeface="Calibri" pitchFamily="34" charset="0"/>
                <a:ea typeface="ヒラギノ角ゴ Pro W3" pitchFamily="-106" charset="-128"/>
              </a:defRPr>
            </a:lvl1pPr>
          </a:lstStyle>
          <a:p>
            <a:pPr defTabSz="1219215">
              <a:defRPr/>
            </a:pPr>
            <a:fld id="{E26A068D-8984-AF45-A458-EF67D193C167}" type="datetime1">
              <a:rPr lang="en-US" smtClean="0"/>
              <a:pPr defTabSz="1219215">
                <a:defRPr/>
              </a:pPr>
              <a:t>11/9/2018</a:t>
            </a:fld>
            <a:endParaRPr lang="en-US"/>
          </a:p>
        </p:txBody>
      </p:sp>
      <p:sp>
        <p:nvSpPr>
          <p:cNvPr id="5" name="Footer Placeholder 4"/>
          <p:cNvSpPr>
            <a:spLocks noGrp="1"/>
          </p:cNvSpPr>
          <p:nvPr>
            <p:ph type="ftr" sz="quarter" idx="3"/>
          </p:nvPr>
        </p:nvSpPr>
        <p:spPr>
          <a:xfrm>
            <a:off x="8332285" y="12712703"/>
            <a:ext cx="7722605" cy="73236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3200">
                <a:solidFill>
                  <a:srgbClr val="898989"/>
                </a:solidFill>
                <a:latin typeface="Calibri" pitchFamily="34" charset="0"/>
                <a:ea typeface="ヒラギノ角ゴ Pro W3" pitchFamily="-106" charset="-128"/>
              </a:defRPr>
            </a:lvl1pPr>
          </a:lstStyle>
          <a:p>
            <a:pPr defTabSz="1219215">
              <a:defRPr/>
            </a:pPr>
            <a:endParaRPr lang="en-US"/>
          </a:p>
        </p:txBody>
      </p:sp>
      <p:sp>
        <p:nvSpPr>
          <p:cNvPr id="6" name="Slide Number Placeholder 5"/>
          <p:cNvSpPr>
            <a:spLocks noGrp="1"/>
          </p:cNvSpPr>
          <p:nvPr>
            <p:ph type="sldNum" sz="quarter" idx="4"/>
          </p:nvPr>
        </p:nvSpPr>
        <p:spPr>
          <a:xfrm>
            <a:off x="17477475" y="12712703"/>
            <a:ext cx="5690341" cy="73236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200">
                <a:solidFill>
                  <a:srgbClr val="898989"/>
                </a:solidFill>
                <a:latin typeface="Calibri" panose="020F0502020204030204" pitchFamily="34" charset="0"/>
                <a:ea typeface="ヒラギノ角ゴ Pro W3" pitchFamily="-106" charset="-128"/>
              </a:defRPr>
            </a:lvl1pPr>
          </a:lstStyle>
          <a:p>
            <a:pPr defTabSz="1219215">
              <a:defRPr/>
            </a:pPr>
            <a:fld id="{96612FCA-CABE-8F44-93E7-EDD59EE0ADD9}" type="slidenum">
              <a:rPr lang="en-US" altLang="id-ID" smtClean="0"/>
              <a:pPr defTabSz="1219215">
                <a:defRPr/>
              </a:pPr>
              <a:t>‹#›</a:t>
            </a:fld>
            <a:endParaRPr lang="en-US" altLang="id-ID"/>
          </a:p>
        </p:txBody>
      </p:sp>
    </p:spTree>
    <p:extLst>
      <p:ext uri="{BB962C8B-B14F-4D97-AF65-F5344CB8AC3E}">
        <p14:creationId xmlns:p14="http://schemas.microsoft.com/office/powerpoint/2010/main" val="1933437603"/>
      </p:ext>
    </p:extLst>
  </p:cSld>
  <p:clrMap bg1="lt1" tx1="dk1" bg2="lt2" tx2="dk2" accent1="accent1" accent2="accent2" accent3="accent3" accent4="accent4" accent5="accent5" accent6="accent6" hlink="hlink" folHlink="folHlink"/>
  <p:sldLayoutIdLst>
    <p:sldLayoutId id="2147486219" r:id="rId1"/>
    <p:sldLayoutId id="2147486220" r:id="rId2"/>
    <p:sldLayoutId id="2147486221" r:id="rId3"/>
    <p:sldLayoutId id="2147486222" r:id="rId4"/>
    <p:sldLayoutId id="2147486223" r:id="rId5"/>
    <p:sldLayoutId id="2147486224" r:id="rId6"/>
    <p:sldLayoutId id="2147486225" r:id="rId7"/>
    <p:sldLayoutId id="2147486226" r:id="rId8"/>
    <p:sldLayoutId id="2147486227" r:id="rId9"/>
    <p:sldLayoutId id="2147486228" r:id="rId10"/>
    <p:sldLayoutId id="2147486229" r:id="rId11"/>
    <p:sldLayoutId id="2147486231" r:id="rId12"/>
    <p:sldLayoutId id="2147486232" r:id="rId13"/>
    <p:sldLayoutId id="2147486233" r:id="rId14"/>
    <p:sldLayoutId id="2147486234" r:id="rId15"/>
  </p:sldLayoutIdLst>
  <p:transition spd="slow"/>
  <p:txStyles>
    <p:titleStyle>
      <a:lvl1pPr algn="ctr" defTabSz="1219215" rtl="0" eaLnBrk="0" fontAlgn="base" hangingPunct="0">
        <a:spcBef>
          <a:spcPct val="0"/>
        </a:spcBef>
        <a:spcAft>
          <a:spcPct val="0"/>
        </a:spcAft>
        <a:defRPr sz="11733" kern="1200">
          <a:solidFill>
            <a:schemeClr val="tx1"/>
          </a:solidFill>
          <a:latin typeface="+mj-lt"/>
          <a:ea typeface="ヒラギノ角ゴ Pro W3" pitchFamily="-106" charset="-128"/>
          <a:cs typeface="ヒラギノ角ゴ Pro W3" pitchFamily="-106" charset="-128"/>
        </a:defRPr>
      </a:lvl1pPr>
      <a:lvl2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2pPr>
      <a:lvl3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3pPr>
      <a:lvl4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4pPr>
      <a:lvl5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5pPr>
      <a:lvl6pPr marL="1219215"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6pPr>
      <a:lvl7pPr marL="2438430"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7pPr>
      <a:lvl8pPr marL="3657646"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8pPr>
      <a:lvl9pPr marL="4876861"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9pPr>
    </p:titleStyle>
    <p:bodyStyle>
      <a:lvl1pPr marL="914411" indent="-914411" algn="l" defTabSz="1219215" rtl="0" eaLnBrk="0" fontAlgn="base" hangingPunct="0">
        <a:spcBef>
          <a:spcPct val="20000"/>
        </a:spcBef>
        <a:spcAft>
          <a:spcPct val="0"/>
        </a:spcAft>
        <a:buFont typeface="Arial" charset="0"/>
        <a:buChar char="•"/>
        <a:defRPr sz="8533" kern="1200">
          <a:solidFill>
            <a:schemeClr val="tx1"/>
          </a:solidFill>
          <a:latin typeface="+mn-lt"/>
          <a:ea typeface="ヒラギノ角ゴ Pro W3" pitchFamily="-106" charset="-128"/>
          <a:cs typeface="ヒラギノ角ゴ Pro W3" pitchFamily="-106" charset="-128"/>
        </a:defRPr>
      </a:lvl1pPr>
      <a:lvl2pPr marL="1981225" indent="-762010" algn="l" defTabSz="1219215" rtl="0" eaLnBrk="0" fontAlgn="base" hangingPunct="0">
        <a:spcBef>
          <a:spcPct val="20000"/>
        </a:spcBef>
        <a:spcAft>
          <a:spcPct val="0"/>
        </a:spcAft>
        <a:buFont typeface="Arial" charset="0"/>
        <a:buChar char="–"/>
        <a:defRPr sz="7467" kern="1200">
          <a:solidFill>
            <a:schemeClr val="tx1"/>
          </a:solidFill>
          <a:latin typeface="+mn-lt"/>
          <a:ea typeface="ヒラギノ角ゴ Pro W3" pitchFamily="-106" charset="-128"/>
          <a:cs typeface="+mn-cs"/>
        </a:defRPr>
      </a:lvl2pPr>
      <a:lvl3pPr marL="3048038" indent="-609608" algn="l" defTabSz="1219215" rtl="0" eaLnBrk="0" fontAlgn="base" hangingPunct="0">
        <a:spcBef>
          <a:spcPct val="20000"/>
        </a:spcBef>
        <a:spcAft>
          <a:spcPct val="0"/>
        </a:spcAft>
        <a:buFont typeface="Arial" charset="0"/>
        <a:buChar char="•"/>
        <a:defRPr sz="6400" kern="1200">
          <a:solidFill>
            <a:schemeClr val="tx1"/>
          </a:solidFill>
          <a:latin typeface="+mn-lt"/>
          <a:ea typeface="ヒラギノ角ゴ Pro W3" pitchFamily="-106" charset="-128"/>
          <a:cs typeface="+mn-cs"/>
        </a:defRPr>
      </a:lvl3pPr>
      <a:lvl4pPr marL="4267253"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4pPr>
      <a:lvl5pPr marL="5486469"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359" y="549276"/>
            <a:ext cx="2194845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1219359" y="3200401"/>
            <a:ext cx="21948458" cy="9051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1219359" y="12712701"/>
            <a:ext cx="5690341" cy="730250"/>
          </a:xfrm>
          <a:prstGeom prst="rect">
            <a:avLst/>
          </a:prstGeom>
        </p:spPr>
        <p:txBody>
          <a:bodyPr vert="horz" lIns="91440" tIns="45720" rIns="91440" bIns="45720" rtlCol="0" anchor="ctr"/>
          <a:lstStyle>
            <a:lvl1pPr algn="l" fontAlgn="auto">
              <a:spcBef>
                <a:spcPts val="0"/>
              </a:spcBef>
              <a:spcAft>
                <a:spcPts val="0"/>
              </a:spcAft>
              <a:defRPr sz="2400">
                <a:solidFill>
                  <a:schemeClr val="tx1">
                    <a:tint val="75000"/>
                  </a:schemeClr>
                </a:solidFill>
                <a:latin typeface="+mn-lt"/>
                <a:ea typeface="+mn-ea"/>
                <a:cs typeface="+mn-cs"/>
              </a:defRPr>
            </a:lvl1pPr>
          </a:lstStyle>
          <a:p>
            <a:pPr defTabSz="914400" eaLnBrk="1" hangingPunct="1">
              <a:defRPr/>
            </a:pPr>
            <a:fld id="{14CB4191-D692-2943-B272-ACFAD5476E31}" type="datetime1">
              <a:rPr lang="en-US" smtClean="0">
                <a:solidFill>
                  <a:prstClr val="black">
                    <a:tint val="75000"/>
                  </a:prstClr>
                </a:solidFill>
              </a:rPr>
              <a:pPr defTabSz="914400" eaLnBrk="1" hangingPunct="1">
                <a:defRPr/>
              </a:pPr>
              <a:t>11/9/2018</a:t>
            </a:fld>
            <a:endParaRPr lang="en-US">
              <a:solidFill>
                <a:prstClr val="black">
                  <a:tint val="75000"/>
                </a:prstClr>
              </a:solidFill>
            </a:endParaRPr>
          </a:p>
        </p:txBody>
      </p:sp>
      <p:sp>
        <p:nvSpPr>
          <p:cNvPr id="5" name="Footer Placeholder 4"/>
          <p:cNvSpPr>
            <a:spLocks noGrp="1"/>
          </p:cNvSpPr>
          <p:nvPr>
            <p:ph type="ftr" sz="quarter" idx="3"/>
          </p:nvPr>
        </p:nvSpPr>
        <p:spPr>
          <a:xfrm>
            <a:off x="8332285" y="12712701"/>
            <a:ext cx="7722605" cy="730250"/>
          </a:xfrm>
          <a:prstGeom prst="rect">
            <a:avLst/>
          </a:prstGeom>
        </p:spPr>
        <p:txBody>
          <a:bodyPr vert="horz" lIns="91440" tIns="45720" rIns="91440" bIns="45720" rtlCol="0" anchor="ctr"/>
          <a:lstStyle>
            <a:lvl1pPr algn="ctr" fontAlgn="auto">
              <a:spcBef>
                <a:spcPts val="0"/>
              </a:spcBef>
              <a:spcAft>
                <a:spcPts val="0"/>
              </a:spcAft>
              <a:defRPr sz="2400">
                <a:solidFill>
                  <a:schemeClr val="tx1">
                    <a:tint val="75000"/>
                  </a:schemeClr>
                </a:solidFill>
                <a:latin typeface="+mn-lt"/>
                <a:ea typeface="+mn-ea"/>
                <a:cs typeface="+mn-cs"/>
              </a:defRPr>
            </a:lvl1pPr>
          </a:lstStyle>
          <a:p>
            <a:pPr defTabSz="914400" eaLnBrk="1" hangingPunct="1">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17477475" y="12712701"/>
            <a:ext cx="5690341" cy="730250"/>
          </a:xfrm>
          <a:prstGeom prst="rect">
            <a:avLst/>
          </a:prstGeom>
        </p:spPr>
        <p:txBody>
          <a:bodyPr vert="horz" wrap="square" lIns="91440" tIns="45720" rIns="91440" bIns="45720" numCol="1" anchor="ctr" anchorCtr="0" compatLnSpc="1">
            <a:prstTxWarp prst="textNoShape">
              <a:avLst/>
            </a:prstTxWarp>
          </a:bodyPr>
          <a:lstStyle>
            <a:lvl1pPr algn="r">
              <a:defRPr sz="2400">
                <a:solidFill>
                  <a:srgbClr val="898989"/>
                </a:solidFill>
                <a:latin typeface="Calibri" charset="0"/>
              </a:defRPr>
            </a:lvl1pPr>
          </a:lstStyle>
          <a:p>
            <a:pPr defTabSz="914400" eaLnBrk="1" hangingPunct="1"/>
            <a:fld id="{6192B7F3-6663-F846-9336-33611F99A9B8}" type="slidenum">
              <a:rPr lang="en-US" altLang="en-US" smtClean="0">
                <a:ea typeface="Arial" charset="0"/>
                <a:cs typeface="Arial" charset="0"/>
              </a:rPr>
              <a:pPr defTabSz="914400" eaLnBrk="1" hangingPunct="1"/>
              <a:t>‹#›</a:t>
            </a:fld>
            <a:endParaRPr lang="en-US" altLang="en-US">
              <a:ea typeface="Arial" charset="0"/>
              <a:cs typeface="Arial" charset="0"/>
            </a:endParaRPr>
          </a:p>
        </p:txBody>
      </p:sp>
    </p:spTree>
    <p:extLst>
      <p:ext uri="{BB962C8B-B14F-4D97-AF65-F5344CB8AC3E}">
        <p14:creationId xmlns:p14="http://schemas.microsoft.com/office/powerpoint/2010/main" val="51943769"/>
      </p:ext>
    </p:extLst>
  </p:cSld>
  <p:clrMap bg1="lt1" tx1="dk1" bg2="lt2" tx2="dk2" accent1="accent1" accent2="accent2" accent3="accent3" accent4="accent4" accent5="accent5" accent6="accent6" hlink="hlink" folHlink="folHlink"/>
  <p:sldLayoutIdLst>
    <p:sldLayoutId id="2147486236" r:id="rId1"/>
    <p:sldLayoutId id="2147486237" r:id="rId2"/>
    <p:sldLayoutId id="2147486238" r:id="rId3"/>
    <p:sldLayoutId id="2147486239" r:id="rId4"/>
    <p:sldLayoutId id="2147486240" r:id="rId5"/>
    <p:sldLayoutId id="2147486241" r:id="rId6"/>
    <p:sldLayoutId id="2147486242" r:id="rId7"/>
    <p:sldLayoutId id="2147486243" r:id="rId8"/>
    <p:sldLayoutId id="2147486244" r:id="rId9"/>
    <p:sldLayoutId id="2147486245" r:id="rId10"/>
    <p:sldLayoutId id="2147486246" r:id="rId11"/>
  </p:sldLayoutIdLst>
  <p:hf hdr="0" ftr="0" dt="0"/>
  <p:txStyles>
    <p:titleStyle>
      <a:lvl1pPr algn="ctr" defTabSz="914400" rtl="0" eaLnBrk="0" fontAlgn="base" hangingPunct="0">
        <a:spcBef>
          <a:spcPct val="0"/>
        </a:spcBef>
        <a:spcAft>
          <a:spcPct val="0"/>
        </a:spcAft>
        <a:defRPr sz="8800" kern="1200">
          <a:solidFill>
            <a:schemeClr val="tx1"/>
          </a:solidFill>
          <a:latin typeface="+mj-lt"/>
          <a:ea typeface="+mj-ea"/>
          <a:cs typeface="+mj-cs"/>
        </a:defRPr>
      </a:lvl1pPr>
      <a:lvl2pPr algn="ctr" defTabSz="914400" rtl="0" eaLnBrk="0" fontAlgn="base" hangingPunct="0">
        <a:spcBef>
          <a:spcPct val="0"/>
        </a:spcBef>
        <a:spcAft>
          <a:spcPct val="0"/>
        </a:spcAft>
        <a:defRPr sz="8800">
          <a:solidFill>
            <a:schemeClr val="tx1"/>
          </a:solidFill>
          <a:latin typeface="Calibri" pitchFamily="34" charset="0"/>
        </a:defRPr>
      </a:lvl2pPr>
      <a:lvl3pPr algn="ctr" defTabSz="914400" rtl="0" eaLnBrk="0" fontAlgn="base" hangingPunct="0">
        <a:spcBef>
          <a:spcPct val="0"/>
        </a:spcBef>
        <a:spcAft>
          <a:spcPct val="0"/>
        </a:spcAft>
        <a:defRPr sz="8800">
          <a:solidFill>
            <a:schemeClr val="tx1"/>
          </a:solidFill>
          <a:latin typeface="Calibri" pitchFamily="34" charset="0"/>
        </a:defRPr>
      </a:lvl3pPr>
      <a:lvl4pPr algn="ctr" defTabSz="914400" rtl="0" eaLnBrk="0" fontAlgn="base" hangingPunct="0">
        <a:spcBef>
          <a:spcPct val="0"/>
        </a:spcBef>
        <a:spcAft>
          <a:spcPct val="0"/>
        </a:spcAft>
        <a:defRPr sz="8800">
          <a:solidFill>
            <a:schemeClr val="tx1"/>
          </a:solidFill>
          <a:latin typeface="Calibri" pitchFamily="34" charset="0"/>
        </a:defRPr>
      </a:lvl4pPr>
      <a:lvl5pPr algn="ctr" defTabSz="914400" rtl="0" eaLnBrk="0" fontAlgn="base" hangingPunct="0">
        <a:spcBef>
          <a:spcPct val="0"/>
        </a:spcBef>
        <a:spcAft>
          <a:spcPct val="0"/>
        </a:spcAft>
        <a:defRPr sz="8800">
          <a:solidFill>
            <a:schemeClr val="tx1"/>
          </a:solidFill>
          <a:latin typeface="Calibri" pitchFamily="34" charset="0"/>
        </a:defRPr>
      </a:lvl5pPr>
      <a:lvl6pPr marL="914400" algn="ctr" defTabSz="914400" rtl="0" fontAlgn="base">
        <a:spcBef>
          <a:spcPct val="0"/>
        </a:spcBef>
        <a:spcAft>
          <a:spcPct val="0"/>
        </a:spcAft>
        <a:defRPr sz="8800">
          <a:solidFill>
            <a:schemeClr val="tx1"/>
          </a:solidFill>
          <a:latin typeface="Calibri" pitchFamily="34" charset="0"/>
        </a:defRPr>
      </a:lvl6pPr>
      <a:lvl7pPr marL="1828800" algn="ctr" defTabSz="914400" rtl="0" fontAlgn="base">
        <a:spcBef>
          <a:spcPct val="0"/>
        </a:spcBef>
        <a:spcAft>
          <a:spcPct val="0"/>
        </a:spcAft>
        <a:defRPr sz="8800">
          <a:solidFill>
            <a:schemeClr val="tx1"/>
          </a:solidFill>
          <a:latin typeface="Calibri" pitchFamily="34" charset="0"/>
        </a:defRPr>
      </a:lvl7pPr>
      <a:lvl8pPr marL="2743200" algn="ctr" defTabSz="914400" rtl="0" fontAlgn="base">
        <a:spcBef>
          <a:spcPct val="0"/>
        </a:spcBef>
        <a:spcAft>
          <a:spcPct val="0"/>
        </a:spcAft>
        <a:defRPr sz="8800">
          <a:solidFill>
            <a:schemeClr val="tx1"/>
          </a:solidFill>
          <a:latin typeface="Calibri" pitchFamily="34" charset="0"/>
        </a:defRPr>
      </a:lvl8pPr>
      <a:lvl9pPr marL="3657600" algn="ctr" defTabSz="914400" rtl="0" fontAlgn="base">
        <a:spcBef>
          <a:spcPct val="0"/>
        </a:spcBef>
        <a:spcAft>
          <a:spcPct val="0"/>
        </a:spcAft>
        <a:defRPr sz="8800">
          <a:solidFill>
            <a:schemeClr val="tx1"/>
          </a:solidFill>
          <a:latin typeface="Calibri" pitchFamily="34" charset="0"/>
        </a:defRPr>
      </a:lvl9pPr>
    </p:titleStyle>
    <p:bodyStyle>
      <a:lvl1pPr marL="685800" indent="-685800" algn="l" defTabSz="914400" rtl="0" eaLnBrk="0" fontAlgn="base" hangingPunct="0">
        <a:spcBef>
          <a:spcPct val="20000"/>
        </a:spcBef>
        <a:spcAft>
          <a:spcPct val="0"/>
        </a:spcAft>
        <a:buFont typeface="Arial" charset="0"/>
        <a:buChar char="•"/>
        <a:defRPr sz="6400" kern="1200">
          <a:solidFill>
            <a:schemeClr val="tx1"/>
          </a:solidFill>
          <a:latin typeface="+mn-lt"/>
          <a:ea typeface="+mn-ea"/>
          <a:cs typeface="+mn-cs"/>
        </a:defRPr>
      </a:lvl1pPr>
      <a:lvl2pPr marL="1485900" indent="-571500" algn="l" defTabSz="914400" rtl="0" eaLnBrk="0" fontAlgn="base" hangingPunct="0">
        <a:spcBef>
          <a:spcPct val="20000"/>
        </a:spcBef>
        <a:spcAft>
          <a:spcPct val="0"/>
        </a:spcAft>
        <a:buFont typeface="Arial" charset="0"/>
        <a:buChar char="–"/>
        <a:defRPr sz="5600" kern="1200">
          <a:solidFill>
            <a:schemeClr val="tx1"/>
          </a:solidFill>
          <a:latin typeface="+mn-lt"/>
          <a:ea typeface="+mn-ea"/>
          <a:cs typeface="+mn-cs"/>
        </a:defRPr>
      </a:lvl2pPr>
      <a:lvl3pPr marL="2286000" indent="-457200" algn="l" defTabSz="914400" rtl="0" eaLnBrk="0" fontAlgn="base" hangingPunct="0">
        <a:spcBef>
          <a:spcPct val="20000"/>
        </a:spcBef>
        <a:spcAft>
          <a:spcPct val="0"/>
        </a:spcAft>
        <a:buFont typeface="Arial" charset="0"/>
        <a:buChar char="•"/>
        <a:defRPr sz="4800" kern="1200">
          <a:solidFill>
            <a:schemeClr val="tx1"/>
          </a:solidFill>
          <a:latin typeface="+mn-lt"/>
          <a:ea typeface="+mn-ea"/>
          <a:cs typeface="+mn-cs"/>
        </a:defRPr>
      </a:lvl3pPr>
      <a:lvl4pPr marL="3200400" indent="-457200" algn="l" defTabSz="914400" rtl="0" eaLnBrk="0" fontAlgn="base" hangingPunct="0">
        <a:spcBef>
          <a:spcPct val="20000"/>
        </a:spcBef>
        <a:spcAft>
          <a:spcPct val="0"/>
        </a:spcAft>
        <a:buFont typeface="Arial" charset="0"/>
        <a:buChar char="–"/>
        <a:defRPr sz="4000" kern="1200">
          <a:solidFill>
            <a:schemeClr val="tx1"/>
          </a:solidFill>
          <a:latin typeface="+mn-lt"/>
          <a:ea typeface="+mn-ea"/>
          <a:cs typeface="+mn-cs"/>
        </a:defRPr>
      </a:lvl4pPr>
      <a:lvl5pPr marL="4114800" indent="-457200" algn="l" defTabSz="914400" rtl="0" eaLnBrk="0" fontAlgn="base" hangingPunct="0">
        <a:spcBef>
          <a:spcPct val="20000"/>
        </a:spcBef>
        <a:spcAft>
          <a:spcPct val="0"/>
        </a:spcAft>
        <a:buFont typeface="Arial" charset="0"/>
        <a:buChar char="»"/>
        <a:defRPr sz="4000" kern="1200">
          <a:solidFill>
            <a:schemeClr val="tx1"/>
          </a:solidFill>
          <a:latin typeface="+mn-lt"/>
          <a:ea typeface="+mn-ea"/>
          <a:cs typeface="+mn-cs"/>
        </a:defRPr>
      </a:lvl5pPr>
      <a:lvl6pPr marL="5029200" indent="-457200" algn="l" defTabSz="914400" rtl="0" eaLnBrk="1" latinLnBrk="0" hangingPunct="1">
        <a:spcBef>
          <a:spcPct val="20000"/>
        </a:spcBef>
        <a:buFont typeface="Arial"/>
        <a:buChar char="•"/>
        <a:defRPr sz="4000" kern="1200">
          <a:solidFill>
            <a:schemeClr val="tx1"/>
          </a:solidFill>
          <a:latin typeface="+mn-lt"/>
          <a:ea typeface="+mn-ea"/>
          <a:cs typeface="+mn-cs"/>
        </a:defRPr>
      </a:lvl6pPr>
      <a:lvl7pPr marL="5943600" indent="-457200" algn="l" defTabSz="914400" rtl="0" eaLnBrk="1" latinLnBrk="0" hangingPunct="1">
        <a:spcBef>
          <a:spcPct val="20000"/>
        </a:spcBef>
        <a:buFont typeface="Arial"/>
        <a:buChar char="•"/>
        <a:defRPr sz="4000" kern="1200">
          <a:solidFill>
            <a:schemeClr val="tx1"/>
          </a:solidFill>
          <a:latin typeface="+mn-lt"/>
          <a:ea typeface="+mn-ea"/>
          <a:cs typeface="+mn-cs"/>
        </a:defRPr>
      </a:lvl7pPr>
      <a:lvl8pPr marL="6858000" indent="-457200" algn="l" defTabSz="914400" rtl="0" eaLnBrk="1" latinLnBrk="0" hangingPunct="1">
        <a:spcBef>
          <a:spcPct val="20000"/>
        </a:spcBef>
        <a:buFont typeface="Arial"/>
        <a:buChar char="•"/>
        <a:defRPr sz="4000" kern="1200">
          <a:solidFill>
            <a:schemeClr val="tx1"/>
          </a:solidFill>
          <a:latin typeface="+mn-lt"/>
          <a:ea typeface="+mn-ea"/>
          <a:cs typeface="+mn-cs"/>
        </a:defRPr>
      </a:lvl8pPr>
      <a:lvl9pPr marL="7772400" indent="-457200" algn="l" defTabSz="914400" rtl="0" eaLnBrk="1" latinLnBrk="0" hangingPunct="1">
        <a:spcBef>
          <a:spcPct val="20000"/>
        </a:spcBef>
        <a:buFont typeface="Arial"/>
        <a:buChar char="•"/>
        <a:defRPr sz="4000" kern="1200">
          <a:solidFill>
            <a:schemeClr val="tx1"/>
          </a:solidFill>
          <a:latin typeface="+mn-lt"/>
          <a:ea typeface="+mn-ea"/>
          <a:cs typeface="+mn-cs"/>
        </a:defRPr>
      </a:lvl9pPr>
    </p:bodyStyle>
    <p:other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359" y="550333"/>
            <a:ext cx="2194845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id-ID"/>
              <a:t>Click to edit Master title style</a:t>
            </a:r>
          </a:p>
        </p:txBody>
      </p:sp>
      <p:sp>
        <p:nvSpPr>
          <p:cNvPr id="1027" name="Text Placeholder 2"/>
          <p:cNvSpPr>
            <a:spLocks noGrp="1"/>
          </p:cNvSpPr>
          <p:nvPr>
            <p:ph type="body" idx="1"/>
          </p:nvPr>
        </p:nvSpPr>
        <p:spPr bwMode="auto">
          <a:xfrm>
            <a:off x="1219359" y="3200401"/>
            <a:ext cx="21948458" cy="905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id-ID"/>
              <a:t>Click to edit Master text styles</a:t>
            </a:r>
          </a:p>
          <a:p>
            <a:pPr lvl="1"/>
            <a:r>
              <a:rPr lang="en-US" altLang="id-ID"/>
              <a:t>Second level</a:t>
            </a:r>
          </a:p>
          <a:p>
            <a:pPr lvl="2"/>
            <a:r>
              <a:rPr lang="en-US" altLang="id-ID"/>
              <a:t>Third level</a:t>
            </a:r>
          </a:p>
          <a:p>
            <a:pPr lvl="3"/>
            <a:r>
              <a:rPr lang="en-US" altLang="id-ID"/>
              <a:t>Fourth level</a:t>
            </a:r>
          </a:p>
          <a:p>
            <a:pPr lvl="4"/>
            <a:r>
              <a:rPr lang="en-US" altLang="id-ID"/>
              <a:t>Fifth level</a:t>
            </a:r>
          </a:p>
        </p:txBody>
      </p:sp>
      <p:sp>
        <p:nvSpPr>
          <p:cNvPr id="4" name="Date Placeholder 3"/>
          <p:cNvSpPr>
            <a:spLocks noGrp="1"/>
          </p:cNvSpPr>
          <p:nvPr>
            <p:ph type="dt" sz="half" idx="2"/>
          </p:nvPr>
        </p:nvSpPr>
        <p:spPr>
          <a:xfrm>
            <a:off x="1219359" y="12712703"/>
            <a:ext cx="5690341" cy="732365"/>
          </a:xfrm>
          <a:prstGeom prst="rect">
            <a:avLst/>
          </a:prstGeom>
        </p:spPr>
        <p:txBody>
          <a:bodyPr vert="horz" wrap="square" lIns="91440" tIns="45720" rIns="91440" bIns="45720" numCol="1" anchor="ctr" anchorCtr="0" compatLnSpc="1">
            <a:prstTxWarp prst="textNoShape">
              <a:avLst/>
            </a:prstTxWarp>
          </a:bodyPr>
          <a:lstStyle>
            <a:lvl1pPr eaLnBrk="1" hangingPunct="1">
              <a:defRPr sz="3200">
                <a:solidFill>
                  <a:srgbClr val="898989"/>
                </a:solidFill>
                <a:latin typeface="Calibri" pitchFamily="34" charset="0"/>
                <a:ea typeface="ヒラギノ角ゴ Pro W3" pitchFamily="-106" charset="-128"/>
              </a:defRPr>
            </a:lvl1pPr>
          </a:lstStyle>
          <a:p>
            <a:pPr defTabSz="1219215">
              <a:defRPr/>
            </a:pPr>
            <a:fld id="{A4B55DE8-1305-6A4D-98BC-E8CBB4C96C22}" type="datetime1">
              <a:rPr lang="en-US" smtClean="0"/>
              <a:pPr defTabSz="1219215">
                <a:defRPr/>
              </a:pPr>
              <a:t>11/9/2018</a:t>
            </a:fld>
            <a:endParaRPr lang="en-US"/>
          </a:p>
        </p:txBody>
      </p:sp>
      <p:sp>
        <p:nvSpPr>
          <p:cNvPr id="5" name="Footer Placeholder 4"/>
          <p:cNvSpPr>
            <a:spLocks noGrp="1"/>
          </p:cNvSpPr>
          <p:nvPr>
            <p:ph type="ftr" sz="quarter" idx="3"/>
          </p:nvPr>
        </p:nvSpPr>
        <p:spPr>
          <a:xfrm>
            <a:off x="8332285" y="12712703"/>
            <a:ext cx="7722605" cy="73236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3200">
                <a:solidFill>
                  <a:srgbClr val="898989"/>
                </a:solidFill>
                <a:latin typeface="Calibri" pitchFamily="34" charset="0"/>
                <a:ea typeface="ヒラギノ角ゴ Pro W3" pitchFamily="-106" charset="-128"/>
              </a:defRPr>
            </a:lvl1pPr>
          </a:lstStyle>
          <a:p>
            <a:pPr defTabSz="1219215">
              <a:defRPr/>
            </a:pPr>
            <a:endParaRPr lang="en-US"/>
          </a:p>
        </p:txBody>
      </p:sp>
      <p:sp>
        <p:nvSpPr>
          <p:cNvPr id="6" name="Slide Number Placeholder 5"/>
          <p:cNvSpPr>
            <a:spLocks noGrp="1"/>
          </p:cNvSpPr>
          <p:nvPr>
            <p:ph type="sldNum" sz="quarter" idx="4"/>
          </p:nvPr>
        </p:nvSpPr>
        <p:spPr>
          <a:xfrm>
            <a:off x="17477475" y="12712703"/>
            <a:ext cx="5690341" cy="73236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200">
                <a:solidFill>
                  <a:srgbClr val="898989"/>
                </a:solidFill>
                <a:latin typeface="Calibri" panose="020F0502020204030204" pitchFamily="34" charset="0"/>
                <a:ea typeface="ヒラギノ角ゴ Pro W3" pitchFamily="-106" charset="-128"/>
              </a:defRPr>
            </a:lvl1pPr>
          </a:lstStyle>
          <a:p>
            <a:pPr defTabSz="1219215">
              <a:defRPr/>
            </a:pPr>
            <a:fld id="{247F5728-143F-994D-8C33-B00D8E57412F}" type="slidenum">
              <a:rPr lang="en-US" altLang="id-ID" smtClean="0"/>
              <a:pPr defTabSz="1219215">
                <a:defRPr/>
              </a:pPr>
              <a:t>‹#›</a:t>
            </a:fld>
            <a:endParaRPr lang="en-US" altLang="id-ID"/>
          </a:p>
        </p:txBody>
      </p:sp>
    </p:spTree>
    <p:extLst>
      <p:ext uri="{BB962C8B-B14F-4D97-AF65-F5344CB8AC3E}">
        <p14:creationId xmlns:p14="http://schemas.microsoft.com/office/powerpoint/2010/main" val="1716727459"/>
      </p:ext>
    </p:extLst>
  </p:cSld>
  <p:clrMap bg1="lt1" tx1="dk1" bg2="lt2" tx2="dk2" accent1="accent1" accent2="accent2" accent3="accent3" accent4="accent4" accent5="accent5" accent6="accent6" hlink="hlink" folHlink="folHlink"/>
  <p:sldLayoutIdLst>
    <p:sldLayoutId id="2147486304" r:id="rId1"/>
    <p:sldLayoutId id="2147486305" r:id="rId2"/>
    <p:sldLayoutId id="2147486306" r:id="rId3"/>
    <p:sldLayoutId id="2147486307" r:id="rId4"/>
    <p:sldLayoutId id="2147486308" r:id="rId5"/>
    <p:sldLayoutId id="2147486309" r:id="rId6"/>
    <p:sldLayoutId id="2147486310" r:id="rId7"/>
    <p:sldLayoutId id="2147486311" r:id="rId8"/>
    <p:sldLayoutId id="2147486312" r:id="rId9"/>
    <p:sldLayoutId id="2147486313" r:id="rId10"/>
    <p:sldLayoutId id="2147486314" r:id="rId11"/>
    <p:sldLayoutId id="2147486315" r:id="rId12"/>
    <p:sldLayoutId id="2147486316" r:id="rId13"/>
    <p:sldLayoutId id="2147486317" r:id="rId14"/>
    <p:sldLayoutId id="2147486318" r:id="rId15"/>
    <p:sldLayoutId id="2147486319" r:id="rId16"/>
  </p:sldLayoutIdLst>
  <p:transition spd="slow"/>
  <p:txStyles>
    <p:titleStyle>
      <a:lvl1pPr algn="ctr" defTabSz="1219215" rtl="0" eaLnBrk="0" fontAlgn="base" hangingPunct="0">
        <a:spcBef>
          <a:spcPct val="0"/>
        </a:spcBef>
        <a:spcAft>
          <a:spcPct val="0"/>
        </a:spcAft>
        <a:defRPr sz="11733" kern="1200">
          <a:solidFill>
            <a:schemeClr val="tx1"/>
          </a:solidFill>
          <a:latin typeface="+mj-lt"/>
          <a:ea typeface="ヒラギノ角ゴ Pro W3" pitchFamily="-106" charset="-128"/>
          <a:cs typeface="ヒラギノ角ゴ Pro W3" pitchFamily="-106" charset="-128"/>
        </a:defRPr>
      </a:lvl1pPr>
      <a:lvl2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2pPr>
      <a:lvl3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3pPr>
      <a:lvl4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4pPr>
      <a:lvl5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5pPr>
      <a:lvl6pPr marL="1219215"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6pPr>
      <a:lvl7pPr marL="2438430"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7pPr>
      <a:lvl8pPr marL="3657646"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8pPr>
      <a:lvl9pPr marL="4876861"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9pPr>
    </p:titleStyle>
    <p:bodyStyle>
      <a:lvl1pPr marL="914411" indent="-914411" algn="l" defTabSz="1219215" rtl="0" eaLnBrk="0" fontAlgn="base" hangingPunct="0">
        <a:spcBef>
          <a:spcPct val="20000"/>
        </a:spcBef>
        <a:spcAft>
          <a:spcPct val="0"/>
        </a:spcAft>
        <a:buFont typeface="Arial" charset="0"/>
        <a:buChar char="•"/>
        <a:defRPr sz="8533" kern="1200">
          <a:solidFill>
            <a:schemeClr val="tx1"/>
          </a:solidFill>
          <a:latin typeface="+mn-lt"/>
          <a:ea typeface="ヒラギノ角ゴ Pro W3" pitchFamily="-106" charset="-128"/>
          <a:cs typeface="ヒラギノ角ゴ Pro W3" pitchFamily="-106" charset="-128"/>
        </a:defRPr>
      </a:lvl1pPr>
      <a:lvl2pPr marL="1981225" indent="-762010" algn="l" defTabSz="1219215" rtl="0" eaLnBrk="0" fontAlgn="base" hangingPunct="0">
        <a:spcBef>
          <a:spcPct val="20000"/>
        </a:spcBef>
        <a:spcAft>
          <a:spcPct val="0"/>
        </a:spcAft>
        <a:buFont typeface="Arial" charset="0"/>
        <a:buChar char="–"/>
        <a:defRPr sz="7467" kern="1200">
          <a:solidFill>
            <a:schemeClr val="tx1"/>
          </a:solidFill>
          <a:latin typeface="+mn-lt"/>
          <a:ea typeface="ヒラギノ角ゴ Pro W3" pitchFamily="-106" charset="-128"/>
          <a:cs typeface="+mn-cs"/>
        </a:defRPr>
      </a:lvl2pPr>
      <a:lvl3pPr marL="3048038" indent="-609608" algn="l" defTabSz="1219215" rtl="0" eaLnBrk="0" fontAlgn="base" hangingPunct="0">
        <a:spcBef>
          <a:spcPct val="20000"/>
        </a:spcBef>
        <a:spcAft>
          <a:spcPct val="0"/>
        </a:spcAft>
        <a:buFont typeface="Arial" charset="0"/>
        <a:buChar char="•"/>
        <a:defRPr sz="6400" kern="1200">
          <a:solidFill>
            <a:schemeClr val="tx1"/>
          </a:solidFill>
          <a:latin typeface="+mn-lt"/>
          <a:ea typeface="ヒラギノ角ゴ Pro W3" pitchFamily="-106" charset="-128"/>
          <a:cs typeface="+mn-cs"/>
        </a:defRPr>
      </a:lvl3pPr>
      <a:lvl4pPr marL="4267253"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4pPr>
      <a:lvl5pPr marL="5486469"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Title Placeholder 1"/>
          <p:cNvSpPr>
            <a:spLocks noGrp="1"/>
          </p:cNvSpPr>
          <p:nvPr>
            <p:ph type="title"/>
          </p:nvPr>
        </p:nvSpPr>
        <p:spPr bwMode="auto">
          <a:xfrm>
            <a:off x="1219359" y="550333"/>
            <a:ext cx="2194845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id-ID"/>
              <a:t>Click to edit Master title style</a:t>
            </a:r>
          </a:p>
        </p:txBody>
      </p:sp>
      <p:sp>
        <p:nvSpPr>
          <p:cNvPr id="66563" name="Text Placeholder 2"/>
          <p:cNvSpPr>
            <a:spLocks noGrp="1"/>
          </p:cNvSpPr>
          <p:nvPr>
            <p:ph type="body" idx="1"/>
          </p:nvPr>
        </p:nvSpPr>
        <p:spPr bwMode="auto">
          <a:xfrm>
            <a:off x="1219359" y="3200401"/>
            <a:ext cx="21948458" cy="9050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id-ID"/>
              <a:t>Click to edit Master text styles</a:t>
            </a:r>
          </a:p>
          <a:p>
            <a:pPr lvl="1"/>
            <a:r>
              <a:rPr lang="en-US" altLang="id-ID"/>
              <a:t>Second level</a:t>
            </a:r>
          </a:p>
          <a:p>
            <a:pPr lvl="2"/>
            <a:r>
              <a:rPr lang="en-US" altLang="id-ID"/>
              <a:t>Third level</a:t>
            </a:r>
          </a:p>
          <a:p>
            <a:pPr lvl="3"/>
            <a:r>
              <a:rPr lang="en-US" altLang="id-ID"/>
              <a:t>Fourth level</a:t>
            </a:r>
          </a:p>
          <a:p>
            <a:pPr lvl="4"/>
            <a:r>
              <a:rPr lang="en-US" altLang="id-ID"/>
              <a:t>Fifth level</a:t>
            </a:r>
          </a:p>
        </p:txBody>
      </p:sp>
      <p:sp>
        <p:nvSpPr>
          <p:cNvPr id="4" name="Date Placeholder 3"/>
          <p:cNvSpPr>
            <a:spLocks noGrp="1"/>
          </p:cNvSpPr>
          <p:nvPr>
            <p:ph type="dt" sz="half" idx="2"/>
          </p:nvPr>
        </p:nvSpPr>
        <p:spPr>
          <a:xfrm>
            <a:off x="1219359" y="12712703"/>
            <a:ext cx="5690341" cy="732365"/>
          </a:xfrm>
          <a:prstGeom prst="rect">
            <a:avLst/>
          </a:prstGeom>
        </p:spPr>
        <p:txBody>
          <a:bodyPr vert="horz" wrap="square" lIns="91440" tIns="45720" rIns="91440" bIns="45720" numCol="1" anchor="ctr" anchorCtr="0" compatLnSpc="1">
            <a:prstTxWarp prst="textNoShape">
              <a:avLst/>
            </a:prstTxWarp>
          </a:bodyPr>
          <a:lstStyle>
            <a:lvl1pPr eaLnBrk="1" hangingPunct="1">
              <a:defRPr sz="3200">
                <a:solidFill>
                  <a:srgbClr val="898989"/>
                </a:solidFill>
                <a:latin typeface="Calibri" pitchFamily="34" charset="0"/>
                <a:ea typeface="ヒラギノ角ゴ Pro W3" pitchFamily="-106" charset="-128"/>
              </a:defRPr>
            </a:lvl1pPr>
          </a:lstStyle>
          <a:p>
            <a:pPr defTabSz="1219215">
              <a:defRPr/>
            </a:pPr>
            <a:fld id="{581C9324-73FD-6546-8180-E0C36D006AF0}" type="datetime1">
              <a:rPr lang="en-US" smtClean="0"/>
              <a:pPr defTabSz="1219215">
                <a:defRPr/>
              </a:pPr>
              <a:t>11/9/2018</a:t>
            </a:fld>
            <a:endParaRPr lang="en-US"/>
          </a:p>
        </p:txBody>
      </p:sp>
      <p:sp>
        <p:nvSpPr>
          <p:cNvPr id="5" name="Footer Placeholder 4"/>
          <p:cNvSpPr>
            <a:spLocks noGrp="1"/>
          </p:cNvSpPr>
          <p:nvPr>
            <p:ph type="ftr" sz="quarter" idx="3"/>
          </p:nvPr>
        </p:nvSpPr>
        <p:spPr>
          <a:xfrm>
            <a:off x="8332285" y="12712703"/>
            <a:ext cx="7722605" cy="73236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3200">
                <a:solidFill>
                  <a:srgbClr val="898989"/>
                </a:solidFill>
                <a:latin typeface="Calibri" pitchFamily="34" charset="0"/>
                <a:ea typeface="ヒラギノ角ゴ Pro W3" pitchFamily="-106" charset="-128"/>
              </a:defRPr>
            </a:lvl1pPr>
          </a:lstStyle>
          <a:p>
            <a:pPr defTabSz="1219215">
              <a:defRPr/>
            </a:pPr>
            <a:endParaRPr lang="en-US"/>
          </a:p>
        </p:txBody>
      </p:sp>
      <p:sp>
        <p:nvSpPr>
          <p:cNvPr id="6" name="Slide Number Placeholder 5"/>
          <p:cNvSpPr>
            <a:spLocks noGrp="1"/>
          </p:cNvSpPr>
          <p:nvPr>
            <p:ph type="sldNum" sz="quarter" idx="4"/>
          </p:nvPr>
        </p:nvSpPr>
        <p:spPr>
          <a:xfrm>
            <a:off x="17477475" y="12712703"/>
            <a:ext cx="5690341" cy="73236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200">
                <a:solidFill>
                  <a:srgbClr val="898989"/>
                </a:solidFill>
                <a:latin typeface="Calibri" charset="0"/>
              </a:defRPr>
            </a:lvl1pPr>
          </a:lstStyle>
          <a:p>
            <a:pPr defTabSz="1219215">
              <a:defRPr/>
            </a:pPr>
            <a:fld id="{6E529EB7-1FA9-9943-BF33-B28B6C4B3988}" type="slidenum">
              <a:rPr lang="en-US" altLang="id-ID" smtClean="0">
                <a:ea typeface="ヒラギノ角ゴ Pro W3" charset="-128"/>
              </a:rPr>
              <a:pPr defTabSz="1219215">
                <a:defRPr/>
              </a:pPr>
              <a:t>‹#›</a:t>
            </a:fld>
            <a:endParaRPr lang="en-US" altLang="id-ID">
              <a:ea typeface="ヒラギノ角ゴ Pro W3" charset="-128"/>
            </a:endParaRPr>
          </a:p>
        </p:txBody>
      </p:sp>
    </p:spTree>
    <p:extLst>
      <p:ext uri="{BB962C8B-B14F-4D97-AF65-F5344CB8AC3E}">
        <p14:creationId xmlns:p14="http://schemas.microsoft.com/office/powerpoint/2010/main" val="1302539390"/>
      </p:ext>
    </p:extLst>
  </p:cSld>
  <p:clrMap bg1="lt1" tx1="dk1" bg2="lt2" tx2="dk2" accent1="accent1" accent2="accent2" accent3="accent3" accent4="accent4" accent5="accent5" accent6="accent6" hlink="hlink" folHlink="folHlink"/>
  <p:sldLayoutIdLst>
    <p:sldLayoutId id="2147486355" r:id="rId1"/>
    <p:sldLayoutId id="2147486356" r:id="rId2"/>
    <p:sldLayoutId id="2147486357" r:id="rId3"/>
    <p:sldLayoutId id="2147486358" r:id="rId4"/>
    <p:sldLayoutId id="2147486359" r:id="rId5"/>
    <p:sldLayoutId id="2147486360" r:id="rId6"/>
    <p:sldLayoutId id="2147486361" r:id="rId7"/>
    <p:sldLayoutId id="2147486362" r:id="rId8"/>
    <p:sldLayoutId id="2147486363" r:id="rId9"/>
    <p:sldLayoutId id="2147486364" r:id="rId10"/>
    <p:sldLayoutId id="2147486365" r:id="rId11"/>
  </p:sldLayoutIdLst>
  <p:transition spd="slow"/>
  <p:txStyles>
    <p:titleStyle>
      <a:lvl1pPr algn="ctr" defTabSz="1219215" rtl="0" eaLnBrk="0" fontAlgn="base" hangingPunct="0">
        <a:spcBef>
          <a:spcPct val="0"/>
        </a:spcBef>
        <a:spcAft>
          <a:spcPct val="0"/>
        </a:spcAft>
        <a:defRPr sz="11733" kern="1200">
          <a:solidFill>
            <a:schemeClr val="tx1"/>
          </a:solidFill>
          <a:latin typeface="+mj-lt"/>
          <a:ea typeface="ヒラギノ角ゴ Pro W3" pitchFamily="-106" charset="-128"/>
          <a:cs typeface="ヒラギノ角ゴ Pro W3" pitchFamily="-106" charset="-128"/>
        </a:defRPr>
      </a:lvl1pPr>
      <a:lvl2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2pPr>
      <a:lvl3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3pPr>
      <a:lvl4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4pPr>
      <a:lvl5pPr algn="ctr" defTabSz="1219215" rtl="0" eaLnBrk="0" fontAlgn="base" hangingPunct="0">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5pPr>
      <a:lvl6pPr marL="1219215"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6pPr>
      <a:lvl7pPr marL="2438430"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7pPr>
      <a:lvl8pPr marL="3657646"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8pPr>
      <a:lvl9pPr marL="4876861" algn="ctr" defTabSz="1219215" rtl="0" fontAlgn="base">
        <a:spcBef>
          <a:spcPct val="0"/>
        </a:spcBef>
        <a:spcAft>
          <a:spcPct val="0"/>
        </a:spcAft>
        <a:defRPr sz="11733">
          <a:solidFill>
            <a:schemeClr val="tx1"/>
          </a:solidFill>
          <a:latin typeface="Calibri" pitchFamily="-106" charset="0"/>
          <a:ea typeface="ヒラギノ角ゴ Pro W3" pitchFamily="-106" charset="-128"/>
          <a:cs typeface="ヒラギノ角ゴ Pro W3" pitchFamily="-106" charset="-128"/>
        </a:defRPr>
      </a:lvl9pPr>
    </p:titleStyle>
    <p:bodyStyle>
      <a:lvl1pPr marL="914411" indent="-914411" algn="l" defTabSz="1219215" rtl="0" eaLnBrk="0" fontAlgn="base" hangingPunct="0">
        <a:spcBef>
          <a:spcPct val="20000"/>
        </a:spcBef>
        <a:spcAft>
          <a:spcPct val="0"/>
        </a:spcAft>
        <a:buFont typeface="Arial" charset="0"/>
        <a:buChar char="•"/>
        <a:defRPr sz="8533" kern="1200">
          <a:solidFill>
            <a:schemeClr val="tx1"/>
          </a:solidFill>
          <a:latin typeface="+mn-lt"/>
          <a:ea typeface="ヒラギノ角ゴ Pro W3" pitchFamily="-106" charset="-128"/>
          <a:cs typeface="ヒラギノ角ゴ Pro W3" pitchFamily="-106" charset="-128"/>
        </a:defRPr>
      </a:lvl1pPr>
      <a:lvl2pPr marL="1981225" indent="-762010" algn="l" defTabSz="1219215" rtl="0" eaLnBrk="0" fontAlgn="base" hangingPunct="0">
        <a:spcBef>
          <a:spcPct val="20000"/>
        </a:spcBef>
        <a:spcAft>
          <a:spcPct val="0"/>
        </a:spcAft>
        <a:buFont typeface="Arial" charset="0"/>
        <a:buChar char="–"/>
        <a:defRPr sz="7467" kern="1200">
          <a:solidFill>
            <a:schemeClr val="tx1"/>
          </a:solidFill>
          <a:latin typeface="+mn-lt"/>
          <a:ea typeface="ヒラギノ角ゴ Pro W3" pitchFamily="-106" charset="-128"/>
          <a:cs typeface="+mn-cs"/>
        </a:defRPr>
      </a:lvl2pPr>
      <a:lvl3pPr marL="3048038" indent="-609608" algn="l" defTabSz="1219215" rtl="0" eaLnBrk="0" fontAlgn="base" hangingPunct="0">
        <a:spcBef>
          <a:spcPct val="20000"/>
        </a:spcBef>
        <a:spcAft>
          <a:spcPct val="0"/>
        </a:spcAft>
        <a:buFont typeface="Arial" charset="0"/>
        <a:buChar char="•"/>
        <a:defRPr sz="6400" kern="1200">
          <a:solidFill>
            <a:schemeClr val="tx1"/>
          </a:solidFill>
          <a:latin typeface="+mn-lt"/>
          <a:ea typeface="ヒラギノ角ゴ Pro W3" pitchFamily="-106" charset="-128"/>
          <a:cs typeface="+mn-cs"/>
        </a:defRPr>
      </a:lvl3pPr>
      <a:lvl4pPr marL="4267253"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4pPr>
      <a:lvl5pPr marL="5486469" indent="-609608" algn="l" defTabSz="1219215" rtl="0" eaLnBrk="0" fontAlgn="base" hangingPunct="0">
        <a:spcBef>
          <a:spcPct val="20000"/>
        </a:spcBef>
        <a:spcAft>
          <a:spcPct val="0"/>
        </a:spcAft>
        <a:buFont typeface="Arial" charset="0"/>
        <a:buChar char="»"/>
        <a:defRPr sz="5333" kern="1200">
          <a:solidFill>
            <a:schemeClr val="tx1"/>
          </a:solidFill>
          <a:latin typeface="+mn-lt"/>
          <a:ea typeface="ヒラギノ角ゴ Pro W3" pitchFamily="-106" charset="-128"/>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215" rtl="0" eaLnBrk="1" latinLnBrk="0" hangingPunct="1">
        <a:defRPr sz="4800" kern="1200">
          <a:solidFill>
            <a:schemeClr val="tx1"/>
          </a:solidFill>
          <a:latin typeface="+mn-lt"/>
          <a:ea typeface="+mn-ea"/>
          <a:cs typeface="+mn-cs"/>
        </a:defRPr>
      </a:lvl1pPr>
      <a:lvl2pPr marL="1219215" algn="l" defTabSz="1219215" rtl="0" eaLnBrk="1" latinLnBrk="0" hangingPunct="1">
        <a:defRPr sz="4800" kern="1200">
          <a:solidFill>
            <a:schemeClr val="tx1"/>
          </a:solidFill>
          <a:latin typeface="+mn-lt"/>
          <a:ea typeface="+mn-ea"/>
          <a:cs typeface="+mn-cs"/>
        </a:defRPr>
      </a:lvl2pPr>
      <a:lvl3pPr marL="2438430" algn="l" defTabSz="1219215" rtl="0" eaLnBrk="1" latinLnBrk="0" hangingPunct="1">
        <a:defRPr sz="4800" kern="1200">
          <a:solidFill>
            <a:schemeClr val="tx1"/>
          </a:solidFill>
          <a:latin typeface="+mn-lt"/>
          <a:ea typeface="+mn-ea"/>
          <a:cs typeface="+mn-cs"/>
        </a:defRPr>
      </a:lvl3pPr>
      <a:lvl4pPr marL="3657646" algn="l" defTabSz="1219215" rtl="0" eaLnBrk="1" latinLnBrk="0" hangingPunct="1">
        <a:defRPr sz="4800" kern="1200">
          <a:solidFill>
            <a:schemeClr val="tx1"/>
          </a:solidFill>
          <a:latin typeface="+mn-lt"/>
          <a:ea typeface="+mn-ea"/>
          <a:cs typeface="+mn-cs"/>
        </a:defRPr>
      </a:lvl4pPr>
      <a:lvl5pPr marL="4876861" algn="l" defTabSz="1219215" rtl="0" eaLnBrk="1" latinLnBrk="0" hangingPunct="1">
        <a:defRPr sz="4800" kern="1200">
          <a:solidFill>
            <a:schemeClr val="tx1"/>
          </a:solidFill>
          <a:latin typeface="+mn-lt"/>
          <a:ea typeface="+mn-ea"/>
          <a:cs typeface="+mn-cs"/>
        </a:defRPr>
      </a:lvl5pPr>
      <a:lvl6pPr marL="6096076" algn="l" defTabSz="1219215" rtl="0" eaLnBrk="1" latinLnBrk="0" hangingPunct="1">
        <a:defRPr sz="4800" kern="1200">
          <a:solidFill>
            <a:schemeClr val="tx1"/>
          </a:solidFill>
          <a:latin typeface="+mn-lt"/>
          <a:ea typeface="+mn-ea"/>
          <a:cs typeface="+mn-cs"/>
        </a:defRPr>
      </a:lvl6pPr>
      <a:lvl7pPr marL="7315291" algn="l" defTabSz="1219215" rtl="0" eaLnBrk="1" latinLnBrk="0" hangingPunct="1">
        <a:defRPr sz="4800" kern="1200">
          <a:solidFill>
            <a:schemeClr val="tx1"/>
          </a:solidFill>
          <a:latin typeface="+mn-lt"/>
          <a:ea typeface="+mn-ea"/>
          <a:cs typeface="+mn-cs"/>
        </a:defRPr>
      </a:lvl7pPr>
      <a:lvl8pPr marL="8534507" algn="l" defTabSz="1219215" rtl="0" eaLnBrk="1" latinLnBrk="0" hangingPunct="1">
        <a:defRPr sz="4800" kern="1200">
          <a:solidFill>
            <a:schemeClr val="tx1"/>
          </a:solidFill>
          <a:latin typeface="+mn-lt"/>
          <a:ea typeface="+mn-ea"/>
          <a:cs typeface="+mn-cs"/>
        </a:defRPr>
      </a:lvl8pPr>
      <a:lvl9pPr marL="9753722" algn="l" defTabSz="1219215" rtl="0" eaLnBrk="1" latinLnBrk="0" hangingPunct="1">
        <a:defRPr sz="4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359" y="550334"/>
            <a:ext cx="2194845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id-ID"/>
              <a:t>Click to edit Master title style</a:t>
            </a:r>
          </a:p>
        </p:txBody>
      </p:sp>
      <p:sp>
        <p:nvSpPr>
          <p:cNvPr id="1027" name="Text Placeholder 2"/>
          <p:cNvSpPr>
            <a:spLocks noGrp="1"/>
          </p:cNvSpPr>
          <p:nvPr>
            <p:ph type="body" idx="1"/>
          </p:nvPr>
        </p:nvSpPr>
        <p:spPr bwMode="auto">
          <a:xfrm>
            <a:off x="1219359" y="3200403"/>
            <a:ext cx="21948458" cy="905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id-ID"/>
              <a:t>Click to edit Master text styles</a:t>
            </a:r>
          </a:p>
          <a:p>
            <a:pPr lvl="1"/>
            <a:r>
              <a:rPr lang="en-US" altLang="id-ID"/>
              <a:t>Second level</a:t>
            </a:r>
          </a:p>
          <a:p>
            <a:pPr lvl="2"/>
            <a:r>
              <a:rPr lang="en-US" altLang="id-ID"/>
              <a:t>Third level</a:t>
            </a:r>
          </a:p>
          <a:p>
            <a:pPr lvl="3"/>
            <a:r>
              <a:rPr lang="en-US" altLang="id-ID"/>
              <a:t>Fourth level</a:t>
            </a:r>
          </a:p>
          <a:p>
            <a:pPr lvl="4"/>
            <a:r>
              <a:rPr lang="en-US" altLang="id-ID"/>
              <a:t>Fifth level</a:t>
            </a:r>
          </a:p>
        </p:txBody>
      </p:sp>
      <p:sp>
        <p:nvSpPr>
          <p:cNvPr id="4" name="Date Placeholder 3"/>
          <p:cNvSpPr>
            <a:spLocks noGrp="1"/>
          </p:cNvSpPr>
          <p:nvPr>
            <p:ph type="dt" sz="half" idx="2"/>
          </p:nvPr>
        </p:nvSpPr>
        <p:spPr>
          <a:xfrm>
            <a:off x="1219359" y="12712703"/>
            <a:ext cx="5690341" cy="732366"/>
          </a:xfrm>
          <a:prstGeom prst="rect">
            <a:avLst/>
          </a:prstGeom>
        </p:spPr>
        <p:txBody>
          <a:bodyPr vert="horz" wrap="square" lIns="91440" tIns="45720" rIns="91440" bIns="45720" numCol="1" anchor="ctr" anchorCtr="0" compatLnSpc="1">
            <a:prstTxWarp prst="textNoShape">
              <a:avLst/>
            </a:prstTxWarp>
          </a:bodyPr>
          <a:lstStyle>
            <a:lvl1pPr eaLnBrk="1" hangingPunct="1">
              <a:defRPr sz="3200">
                <a:solidFill>
                  <a:srgbClr val="898989"/>
                </a:solidFill>
                <a:latin typeface="Calibri" pitchFamily="34" charset="0"/>
                <a:ea typeface="ヒラギノ角ゴ Pro W3" pitchFamily="-106" charset="-128"/>
              </a:defRPr>
            </a:lvl1pPr>
          </a:lstStyle>
          <a:p>
            <a:pPr defTabSz="1219170">
              <a:defRPr/>
            </a:pPr>
            <a:fld id="{0CCC63D3-8269-8E47-BE27-D43933760389}" type="datetime1">
              <a:rPr lang="en-US" smtClean="0"/>
              <a:pPr defTabSz="1219170">
                <a:defRPr/>
              </a:pPr>
              <a:t>11/9/2018</a:t>
            </a:fld>
            <a:endParaRPr lang="en-US"/>
          </a:p>
        </p:txBody>
      </p:sp>
      <p:sp>
        <p:nvSpPr>
          <p:cNvPr id="5" name="Footer Placeholder 4"/>
          <p:cNvSpPr>
            <a:spLocks noGrp="1"/>
          </p:cNvSpPr>
          <p:nvPr>
            <p:ph type="ftr" sz="quarter" idx="3"/>
          </p:nvPr>
        </p:nvSpPr>
        <p:spPr>
          <a:xfrm>
            <a:off x="8332285" y="12712703"/>
            <a:ext cx="7722605" cy="732366"/>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3200">
                <a:solidFill>
                  <a:srgbClr val="898989"/>
                </a:solidFill>
                <a:latin typeface="Calibri" pitchFamily="34" charset="0"/>
                <a:ea typeface="ヒラギノ角ゴ Pro W3" pitchFamily="-106" charset="-128"/>
              </a:defRPr>
            </a:lvl1pPr>
          </a:lstStyle>
          <a:p>
            <a:pPr defTabSz="1219170">
              <a:defRPr/>
            </a:pPr>
            <a:endParaRPr lang="en-US"/>
          </a:p>
        </p:txBody>
      </p:sp>
      <p:sp>
        <p:nvSpPr>
          <p:cNvPr id="6" name="Slide Number Placeholder 5"/>
          <p:cNvSpPr>
            <a:spLocks noGrp="1"/>
          </p:cNvSpPr>
          <p:nvPr>
            <p:ph type="sldNum" sz="quarter" idx="4"/>
          </p:nvPr>
        </p:nvSpPr>
        <p:spPr>
          <a:xfrm>
            <a:off x="17477475" y="12712703"/>
            <a:ext cx="5690341" cy="732366"/>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200">
                <a:solidFill>
                  <a:srgbClr val="898989"/>
                </a:solidFill>
                <a:latin typeface="Calibri" panose="020F0502020204030204" pitchFamily="34" charset="0"/>
                <a:ea typeface="ヒラギノ角ゴ Pro W3" pitchFamily="-106" charset="-128"/>
              </a:defRPr>
            </a:lvl1pPr>
          </a:lstStyle>
          <a:p>
            <a:pPr defTabSz="1219170">
              <a:defRPr/>
            </a:pPr>
            <a:fld id="{48A3028E-5F72-FF46-A576-75FEC05B85C6}" type="slidenum">
              <a:rPr lang="en-US" altLang="id-ID" smtClean="0"/>
              <a:pPr defTabSz="1219170">
                <a:defRPr/>
              </a:pPr>
              <a:t>‹#›</a:t>
            </a:fld>
            <a:endParaRPr lang="en-US" altLang="id-ID"/>
          </a:p>
        </p:txBody>
      </p:sp>
    </p:spTree>
    <p:extLst>
      <p:ext uri="{BB962C8B-B14F-4D97-AF65-F5344CB8AC3E}">
        <p14:creationId xmlns:p14="http://schemas.microsoft.com/office/powerpoint/2010/main" val="151519934"/>
      </p:ext>
    </p:extLst>
  </p:cSld>
  <p:clrMap bg1="lt1" tx1="dk1" bg2="lt2" tx2="dk2" accent1="accent1" accent2="accent2" accent3="accent3" accent4="accent4" accent5="accent5" accent6="accent6" hlink="hlink" folHlink="folHlink"/>
  <p:sldLayoutIdLst>
    <p:sldLayoutId id="2147486379" r:id="rId1"/>
    <p:sldLayoutId id="2147486380" r:id="rId2"/>
    <p:sldLayoutId id="2147486381" r:id="rId3"/>
    <p:sldLayoutId id="2147486382" r:id="rId4"/>
    <p:sldLayoutId id="2147486383" r:id="rId5"/>
    <p:sldLayoutId id="2147486384" r:id="rId6"/>
    <p:sldLayoutId id="2147486385" r:id="rId7"/>
    <p:sldLayoutId id="2147486386" r:id="rId8"/>
    <p:sldLayoutId id="2147486387" r:id="rId9"/>
    <p:sldLayoutId id="2147486388" r:id="rId10"/>
    <p:sldLayoutId id="2147486389" r:id="rId11"/>
    <p:sldLayoutId id="2147486390" r:id="rId12"/>
    <p:sldLayoutId id="2147486391" r:id="rId13"/>
    <p:sldLayoutId id="2147486392" r:id="rId14"/>
    <p:sldLayoutId id="2147486393" r:id="rId15"/>
    <p:sldLayoutId id="2147486394" r:id="rId16"/>
  </p:sldLayoutIdLst>
  <p:transition spd="slow"/>
  <p:txStyles>
    <p:titleStyle>
      <a:lvl1pPr algn="ctr" defTabSz="1219170" rtl="0" eaLnBrk="0" fontAlgn="base" hangingPunct="0">
        <a:spcBef>
          <a:spcPct val="0"/>
        </a:spcBef>
        <a:spcAft>
          <a:spcPct val="0"/>
        </a:spcAft>
        <a:defRPr sz="11734" kern="1200">
          <a:solidFill>
            <a:schemeClr val="tx1"/>
          </a:solidFill>
          <a:latin typeface="+mj-lt"/>
          <a:ea typeface="ヒラギノ角ゴ Pro W3" pitchFamily="-106" charset="-128"/>
          <a:cs typeface="ヒラギノ角ゴ Pro W3" pitchFamily="-106" charset="-128"/>
        </a:defRPr>
      </a:lvl1pPr>
      <a:lvl2pPr algn="ctr" defTabSz="1219170" rtl="0" eaLnBrk="0" fontAlgn="base" hangingPunct="0">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2pPr>
      <a:lvl3pPr algn="ctr" defTabSz="1219170" rtl="0" eaLnBrk="0" fontAlgn="base" hangingPunct="0">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3pPr>
      <a:lvl4pPr algn="ctr" defTabSz="1219170" rtl="0" eaLnBrk="0" fontAlgn="base" hangingPunct="0">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4pPr>
      <a:lvl5pPr algn="ctr" defTabSz="1219170" rtl="0" eaLnBrk="0" fontAlgn="base" hangingPunct="0">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5pPr>
      <a:lvl6pPr marL="1219170" algn="ctr" defTabSz="1219170" rtl="0" fontAlgn="base">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6pPr>
      <a:lvl7pPr marL="2438340" algn="ctr" defTabSz="1219170" rtl="0" fontAlgn="base">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7pPr>
      <a:lvl8pPr marL="3657508" algn="ctr" defTabSz="1219170" rtl="0" fontAlgn="base">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8pPr>
      <a:lvl9pPr marL="4876678" algn="ctr" defTabSz="1219170" rtl="0" fontAlgn="base">
        <a:spcBef>
          <a:spcPct val="0"/>
        </a:spcBef>
        <a:spcAft>
          <a:spcPct val="0"/>
        </a:spcAft>
        <a:defRPr sz="11734">
          <a:solidFill>
            <a:schemeClr val="tx1"/>
          </a:solidFill>
          <a:latin typeface="Calibri" pitchFamily="-106" charset="0"/>
          <a:ea typeface="ヒラギノ角ゴ Pro W3" pitchFamily="-106" charset="-128"/>
          <a:cs typeface="ヒラギノ角ゴ Pro W3" pitchFamily="-106" charset="-128"/>
        </a:defRPr>
      </a:lvl9pPr>
    </p:titleStyle>
    <p:bodyStyle>
      <a:lvl1pPr marL="914378" indent="-914378" algn="l" defTabSz="1219170" rtl="0" eaLnBrk="0" fontAlgn="base" hangingPunct="0">
        <a:spcBef>
          <a:spcPct val="20000"/>
        </a:spcBef>
        <a:spcAft>
          <a:spcPct val="0"/>
        </a:spcAft>
        <a:buFont typeface="Arial" charset="0"/>
        <a:buChar char="•"/>
        <a:defRPr sz="8534" kern="1200">
          <a:solidFill>
            <a:schemeClr val="tx1"/>
          </a:solidFill>
          <a:latin typeface="+mn-lt"/>
          <a:ea typeface="ヒラギノ角ゴ Pro W3" pitchFamily="-106" charset="-128"/>
          <a:cs typeface="ヒラギノ角ゴ Pro W3" pitchFamily="-106" charset="-128"/>
        </a:defRPr>
      </a:lvl1pPr>
      <a:lvl2pPr marL="1981150" indent="-761980" algn="l" defTabSz="1219170" rtl="0" eaLnBrk="0" fontAlgn="base" hangingPunct="0">
        <a:spcBef>
          <a:spcPct val="20000"/>
        </a:spcBef>
        <a:spcAft>
          <a:spcPct val="0"/>
        </a:spcAft>
        <a:buFont typeface="Arial" charset="0"/>
        <a:buChar char="–"/>
        <a:defRPr sz="7466" kern="1200">
          <a:solidFill>
            <a:schemeClr val="tx1"/>
          </a:solidFill>
          <a:latin typeface="+mn-lt"/>
          <a:ea typeface="ヒラギノ角ゴ Pro W3" pitchFamily="-106" charset="-128"/>
          <a:cs typeface="+mn-cs"/>
        </a:defRPr>
      </a:lvl2pPr>
      <a:lvl3pPr marL="3047924" indent="-609584" algn="l" defTabSz="1219170" rtl="0" eaLnBrk="0" fontAlgn="base" hangingPunct="0">
        <a:spcBef>
          <a:spcPct val="20000"/>
        </a:spcBef>
        <a:spcAft>
          <a:spcPct val="0"/>
        </a:spcAft>
        <a:buFont typeface="Arial" charset="0"/>
        <a:buChar char="•"/>
        <a:defRPr sz="6400" kern="1200">
          <a:solidFill>
            <a:schemeClr val="tx1"/>
          </a:solidFill>
          <a:latin typeface="+mn-lt"/>
          <a:ea typeface="ヒラギノ角ゴ Pro W3" pitchFamily="-106" charset="-128"/>
          <a:cs typeface="+mn-cs"/>
        </a:defRPr>
      </a:lvl3pPr>
      <a:lvl4pPr marL="4267094" indent="-609584" algn="l" defTabSz="1219170" rtl="0" eaLnBrk="0" fontAlgn="base" hangingPunct="0">
        <a:spcBef>
          <a:spcPct val="20000"/>
        </a:spcBef>
        <a:spcAft>
          <a:spcPct val="0"/>
        </a:spcAft>
        <a:buFont typeface="Arial" charset="0"/>
        <a:buChar char="–"/>
        <a:defRPr sz="5334" kern="1200">
          <a:solidFill>
            <a:schemeClr val="tx1"/>
          </a:solidFill>
          <a:latin typeface="+mn-lt"/>
          <a:ea typeface="ヒラギノ角ゴ Pro W3" pitchFamily="-106" charset="-128"/>
          <a:cs typeface="+mn-cs"/>
        </a:defRPr>
      </a:lvl4pPr>
      <a:lvl5pPr marL="5486262" indent="-609584" algn="l" defTabSz="1219170" rtl="0" eaLnBrk="0" fontAlgn="base" hangingPunct="0">
        <a:spcBef>
          <a:spcPct val="20000"/>
        </a:spcBef>
        <a:spcAft>
          <a:spcPct val="0"/>
        </a:spcAft>
        <a:buFont typeface="Arial" charset="0"/>
        <a:buChar char="»"/>
        <a:defRPr sz="5334" kern="1200">
          <a:solidFill>
            <a:schemeClr val="tx1"/>
          </a:solidFill>
          <a:latin typeface="+mn-lt"/>
          <a:ea typeface="ヒラギノ角ゴ Pro W3" pitchFamily="-106" charset="-128"/>
          <a:cs typeface="+mn-cs"/>
        </a:defRPr>
      </a:lvl5pPr>
      <a:lvl6pPr marL="6705432" indent="-609584" algn="l" defTabSz="1219170" rtl="0" eaLnBrk="1" latinLnBrk="0" hangingPunct="1">
        <a:spcBef>
          <a:spcPct val="20000"/>
        </a:spcBef>
        <a:buFont typeface="Arial"/>
        <a:buChar char="•"/>
        <a:defRPr sz="5334" kern="1200">
          <a:solidFill>
            <a:schemeClr val="tx1"/>
          </a:solidFill>
          <a:latin typeface="+mn-lt"/>
          <a:ea typeface="+mn-ea"/>
          <a:cs typeface="+mn-cs"/>
        </a:defRPr>
      </a:lvl6pPr>
      <a:lvl7pPr marL="7924602" indent="-609584" algn="l" defTabSz="1219170" rtl="0" eaLnBrk="1" latinLnBrk="0" hangingPunct="1">
        <a:spcBef>
          <a:spcPct val="20000"/>
        </a:spcBef>
        <a:buFont typeface="Arial"/>
        <a:buChar char="•"/>
        <a:defRPr sz="5334" kern="1200">
          <a:solidFill>
            <a:schemeClr val="tx1"/>
          </a:solidFill>
          <a:latin typeface="+mn-lt"/>
          <a:ea typeface="+mn-ea"/>
          <a:cs typeface="+mn-cs"/>
        </a:defRPr>
      </a:lvl7pPr>
      <a:lvl8pPr marL="9143772" indent="-609584" algn="l" defTabSz="1219170" rtl="0" eaLnBrk="1" latinLnBrk="0" hangingPunct="1">
        <a:spcBef>
          <a:spcPct val="20000"/>
        </a:spcBef>
        <a:buFont typeface="Arial"/>
        <a:buChar char="•"/>
        <a:defRPr sz="5334" kern="1200">
          <a:solidFill>
            <a:schemeClr val="tx1"/>
          </a:solidFill>
          <a:latin typeface="+mn-lt"/>
          <a:ea typeface="+mn-ea"/>
          <a:cs typeface="+mn-cs"/>
        </a:defRPr>
      </a:lvl8pPr>
      <a:lvl9pPr marL="10362940" indent="-609584" algn="l" defTabSz="1219170" rtl="0" eaLnBrk="1" latinLnBrk="0" hangingPunct="1">
        <a:spcBef>
          <a:spcPct val="20000"/>
        </a:spcBef>
        <a:buFont typeface="Arial"/>
        <a:buChar char="•"/>
        <a:defRPr sz="5334" kern="1200">
          <a:solidFill>
            <a:schemeClr val="tx1"/>
          </a:solidFill>
          <a:latin typeface="+mn-lt"/>
          <a:ea typeface="+mn-ea"/>
          <a:cs typeface="+mn-cs"/>
        </a:defRPr>
      </a:lvl9pPr>
    </p:bodyStyle>
    <p:otherStyle>
      <a:defPPr>
        <a:defRPr lang="en-US"/>
      </a:defPPr>
      <a:lvl1pPr marL="0" algn="l" defTabSz="1219170" rtl="0" eaLnBrk="1" latinLnBrk="0" hangingPunct="1">
        <a:defRPr sz="4800" kern="1200">
          <a:solidFill>
            <a:schemeClr val="tx1"/>
          </a:solidFill>
          <a:latin typeface="+mn-lt"/>
          <a:ea typeface="+mn-ea"/>
          <a:cs typeface="+mn-cs"/>
        </a:defRPr>
      </a:lvl1pPr>
      <a:lvl2pPr marL="1219170" algn="l" defTabSz="1219170" rtl="0" eaLnBrk="1" latinLnBrk="0" hangingPunct="1">
        <a:defRPr sz="4800" kern="1200">
          <a:solidFill>
            <a:schemeClr val="tx1"/>
          </a:solidFill>
          <a:latin typeface="+mn-lt"/>
          <a:ea typeface="+mn-ea"/>
          <a:cs typeface="+mn-cs"/>
        </a:defRPr>
      </a:lvl2pPr>
      <a:lvl3pPr marL="2438340" algn="l" defTabSz="1219170" rtl="0" eaLnBrk="1" latinLnBrk="0" hangingPunct="1">
        <a:defRPr sz="4800" kern="1200">
          <a:solidFill>
            <a:schemeClr val="tx1"/>
          </a:solidFill>
          <a:latin typeface="+mn-lt"/>
          <a:ea typeface="+mn-ea"/>
          <a:cs typeface="+mn-cs"/>
        </a:defRPr>
      </a:lvl3pPr>
      <a:lvl4pPr marL="3657508" algn="l" defTabSz="1219170" rtl="0" eaLnBrk="1" latinLnBrk="0" hangingPunct="1">
        <a:defRPr sz="4800" kern="1200">
          <a:solidFill>
            <a:schemeClr val="tx1"/>
          </a:solidFill>
          <a:latin typeface="+mn-lt"/>
          <a:ea typeface="+mn-ea"/>
          <a:cs typeface="+mn-cs"/>
        </a:defRPr>
      </a:lvl4pPr>
      <a:lvl5pPr marL="4876678" algn="l" defTabSz="1219170" rtl="0" eaLnBrk="1" latinLnBrk="0" hangingPunct="1">
        <a:defRPr sz="4800" kern="1200">
          <a:solidFill>
            <a:schemeClr val="tx1"/>
          </a:solidFill>
          <a:latin typeface="+mn-lt"/>
          <a:ea typeface="+mn-ea"/>
          <a:cs typeface="+mn-cs"/>
        </a:defRPr>
      </a:lvl5pPr>
      <a:lvl6pPr marL="6095848" algn="l" defTabSz="1219170" rtl="0" eaLnBrk="1" latinLnBrk="0" hangingPunct="1">
        <a:defRPr sz="4800" kern="1200">
          <a:solidFill>
            <a:schemeClr val="tx1"/>
          </a:solidFill>
          <a:latin typeface="+mn-lt"/>
          <a:ea typeface="+mn-ea"/>
          <a:cs typeface="+mn-cs"/>
        </a:defRPr>
      </a:lvl6pPr>
      <a:lvl7pPr marL="7315018" algn="l" defTabSz="1219170" rtl="0" eaLnBrk="1" latinLnBrk="0" hangingPunct="1">
        <a:defRPr sz="4800" kern="1200">
          <a:solidFill>
            <a:schemeClr val="tx1"/>
          </a:solidFill>
          <a:latin typeface="+mn-lt"/>
          <a:ea typeface="+mn-ea"/>
          <a:cs typeface="+mn-cs"/>
        </a:defRPr>
      </a:lvl7pPr>
      <a:lvl8pPr marL="8534186" algn="l" defTabSz="1219170" rtl="0" eaLnBrk="1" latinLnBrk="0" hangingPunct="1">
        <a:defRPr sz="4800" kern="1200">
          <a:solidFill>
            <a:schemeClr val="tx1"/>
          </a:solidFill>
          <a:latin typeface="+mn-lt"/>
          <a:ea typeface="+mn-ea"/>
          <a:cs typeface="+mn-cs"/>
        </a:defRPr>
      </a:lvl8pPr>
      <a:lvl9pPr marL="9753356" algn="l" defTabSz="1219170"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5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04.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04.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1.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97.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7.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9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97.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9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Excel_Worksheet1.xlsx"/></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4" descr="PEOPO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8813" y="2670176"/>
            <a:ext cx="14401800" cy="1109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7"/>
          <p:cNvSpPr>
            <a:spLocks noGrp="1"/>
          </p:cNvSpPr>
          <p:nvPr>
            <p:ph type="sldNum" sz="quarter" idx="12"/>
          </p:nvPr>
        </p:nvSpPr>
        <p:spPr/>
        <p:txBody>
          <a:bodyPr/>
          <a:lstStyle>
            <a:lvl1pPr eaLnBrk="0" hangingPunct="0">
              <a:defRPr>
                <a:solidFill>
                  <a:schemeClr val="tx1"/>
                </a:solidFill>
                <a:latin typeface="Arial" charset="0"/>
                <a:ea typeface="Arial" charset="0"/>
                <a:cs typeface="Arial" charset="0"/>
              </a:defRPr>
            </a:lvl1pPr>
            <a:lvl2pPr marL="1485900" indent="-571500" eaLnBrk="0" hangingPunct="0">
              <a:defRPr>
                <a:solidFill>
                  <a:schemeClr val="tx1"/>
                </a:solidFill>
                <a:latin typeface="Arial" charset="0"/>
                <a:ea typeface="Arial" charset="0"/>
                <a:cs typeface="Arial" charset="0"/>
              </a:defRPr>
            </a:lvl2pPr>
            <a:lvl3pPr marL="2286000" indent="-457200" eaLnBrk="0" hangingPunct="0">
              <a:defRPr>
                <a:solidFill>
                  <a:schemeClr val="tx1"/>
                </a:solidFill>
                <a:latin typeface="Arial" charset="0"/>
                <a:ea typeface="Arial" charset="0"/>
                <a:cs typeface="Arial" charset="0"/>
              </a:defRPr>
            </a:lvl3pPr>
            <a:lvl4pPr marL="3200400" indent="-457200" eaLnBrk="0" hangingPunct="0">
              <a:defRPr>
                <a:solidFill>
                  <a:schemeClr val="tx1"/>
                </a:solidFill>
                <a:latin typeface="Arial" charset="0"/>
                <a:ea typeface="Arial" charset="0"/>
                <a:cs typeface="Arial" charset="0"/>
              </a:defRPr>
            </a:lvl4pPr>
            <a:lvl5pPr marL="4114800" indent="-457200" eaLnBrk="0" hangingPunct="0">
              <a:defRPr>
                <a:solidFill>
                  <a:schemeClr val="tx1"/>
                </a:solidFill>
                <a:latin typeface="Arial" charset="0"/>
                <a:ea typeface="Arial" charset="0"/>
                <a:cs typeface="Arial" charset="0"/>
              </a:defRPr>
            </a:lvl5pPr>
            <a:lvl6pPr marL="5029200" indent="-457200" defTabSz="914400" eaLnBrk="0" fontAlgn="base" hangingPunct="0">
              <a:spcBef>
                <a:spcPct val="0"/>
              </a:spcBef>
              <a:spcAft>
                <a:spcPct val="0"/>
              </a:spcAft>
              <a:defRPr>
                <a:solidFill>
                  <a:schemeClr val="tx1"/>
                </a:solidFill>
                <a:latin typeface="Arial" charset="0"/>
                <a:ea typeface="Arial" charset="0"/>
                <a:cs typeface="Arial" charset="0"/>
              </a:defRPr>
            </a:lvl6pPr>
            <a:lvl7pPr marL="5943600" indent="-457200" defTabSz="914400" eaLnBrk="0" fontAlgn="base" hangingPunct="0">
              <a:spcBef>
                <a:spcPct val="0"/>
              </a:spcBef>
              <a:spcAft>
                <a:spcPct val="0"/>
              </a:spcAft>
              <a:defRPr>
                <a:solidFill>
                  <a:schemeClr val="tx1"/>
                </a:solidFill>
                <a:latin typeface="Arial" charset="0"/>
                <a:ea typeface="Arial" charset="0"/>
                <a:cs typeface="Arial" charset="0"/>
              </a:defRPr>
            </a:lvl7pPr>
            <a:lvl8pPr marL="6858000" indent="-457200" defTabSz="914400" eaLnBrk="0" fontAlgn="base" hangingPunct="0">
              <a:spcBef>
                <a:spcPct val="0"/>
              </a:spcBef>
              <a:spcAft>
                <a:spcPct val="0"/>
              </a:spcAft>
              <a:defRPr>
                <a:solidFill>
                  <a:schemeClr val="tx1"/>
                </a:solidFill>
                <a:latin typeface="Arial" charset="0"/>
                <a:ea typeface="Arial" charset="0"/>
                <a:cs typeface="Arial" charset="0"/>
              </a:defRPr>
            </a:lvl8pPr>
            <a:lvl9pPr marL="7772400" indent="-457200" defTabSz="9144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623E975-8664-3F45-BAA3-37B25904D832}" type="slidenum">
              <a:rPr lang="en-US" altLang="en-US">
                <a:solidFill>
                  <a:srgbClr val="898989"/>
                </a:solidFill>
                <a:latin typeface="Calibri" charset="0"/>
              </a:rPr>
              <a:pPr eaLnBrk="1" hangingPunct="1"/>
              <a:t>1</a:t>
            </a:fld>
            <a:endParaRPr lang="en-US" altLang="en-US">
              <a:solidFill>
                <a:srgbClr val="898989"/>
              </a:solidFill>
              <a:latin typeface="Calibri" charset="0"/>
            </a:endParaRPr>
          </a:p>
        </p:txBody>
      </p:sp>
      <p:sp>
        <p:nvSpPr>
          <p:cNvPr id="9" name="Subtitle 2"/>
          <p:cNvSpPr txBox="1">
            <a:spLocks/>
          </p:cNvSpPr>
          <p:nvPr/>
        </p:nvSpPr>
        <p:spPr bwMode="auto">
          <a:xfrm>
            <a:off x="987744" y="2837816"/>
            <a:ext cx="7544690" cy="4229101"/>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217728" tIns="108864" rIns="217728" bIns="108864"/>
          <a:lstStyle>
            <a:lvl1pPr indent="-815975">
              <a:defRPr sz="4300">
                <a:solidFill>
                  <a:schemeClr val="tx1"/>
                </a:solidFill>
                <a:latin typeface="Calibri" charset="0"/>
                <a:ea typeface="MS PGothic" charset="-128"/>
              </a:defRPr>
            </a:lvl1pPr>
            <a:lvl2pPr>
              <a:defRPr sz="4300">
                <a:solidFill>
                  <a:schemeClr val="tx1"/>
                </a:solidFill>
                <a:latin typeface="Calibri" charset="0"/>
                <a:ea typeface="MS PGothic" charset="-128"/>
              </a:defRPr>
            </a:lvl2pPr>
            <a:lvl3pPr>
              <a:defRPr sz="4300">
                <a:solidFill>
                  <a:schemeClr val="tx1"/>
                </a:solidFill>
                <a:latin typeface="Calibri" charset="0"/>
                <a:ea typeface="MS PGothic" charset="-128"/>
              </a:defRPr>
            </a:lvl3pPr>
            <a:lvl4pPr>
              <a:defRPr sz="4300">
                <a:solidFill>
                  <a:schemeClr val="tx1"/>
                </a:solidFill>
                <a:latin typeface="Calibri" charset="0"/>
                <a:ea typeface="MS PGothic" charset="-128"/>
              </a:defRPr>
            </a:lvl4pPr>
            <a:lvl5pPr>
              <a:defRPr sz="4300">
                <a:solidFill>
                  <a:schemeClr val="tx1"/>
                </a:solidFill>
                <a:latin typeface="Calibri" charset="0"/>
                <a:ea typeface="MS PGothic" charset="-128"/>
              </a:defRPr>
            </a:lvl5pPr>
            <a:lvl6pPr marL="4806950" indent="-2520950" defTabSz="1087438" eaLnBrk="0" fontAlgn="base" hangingPunct="0">
              <a:spcBef>
                <a:spcPct val="0"/>
              </a:spcBef>
              <a:spcAft>
                <a:spcPct val="0"/>
              </a:spcAft>
              <a:defRPr sz="4300">
                <a:solidFill>
                  <a:schemeClr val="tx1"/>
                </a:solidFill>
                <a:latin typeface="Calibri" charset="0"/>
                <a:ea typeface="MS PGothic" charset="-128"/>
              </a:defRPr>
            </a:lvl6pPr>
            <a:lvl7pPr marL="5264150" indent="-2520950" defTabSz="1087438" eaLnBrk="0" fontAlgn="base" hangingPunct="0">
              <a:spcBef>
                <a:spcPct val="0"/>
              </a:spcBef>
              <a:spcAft>
                <a:spcPct val="0"/>
              </a:spcAft>
              <a:defRPr sz="4300">
                <a:solidFill>
                  <a:schemeClr val="tx1"/>
                </a:solidFill>
                <a:latin typeface="Calibri" charset="0"/>
                <a:ea typeface="MS PGothic" charset="-128"/>
              </a:defRPr>
            </a:lvl7pPr>
            <a:lvl8pPr marL="5721350" indent="-2520950" defTabSz="1087438" eaLnBrk="0" fontAlgn="base" hangingPunct="0">
              <a:spcBef>
                <a:spcPct val="0"/>
              </a:spcBef>
              <a:spcAft>
                <a:spcPct val="0"/>
              </a:spcAft>
              <a:defRPr sz="4300">
                <a:solidFill>
                  <a:schemeClr val="tx1"/>
                </a:solidFill>
                <a:latin typeface="Calibri" charset="0"/>
                <a:ea typeface="MS PGothic" charset="-128"/>
              </a:defRPr>
            </a:lvl8pPr>
            <a:lvl9pPr marL="6178550" indent="-2520950" defTabSz="1087438" eaLnBrk="0" fontAlgn="base" hangingPunct="0">
              <a:spcBef>
                <a:spcPct val="0"/>
              </a:spcBef>
              <a:spcAft>
                <a:spcPct val="0"/>
              </a:spcAft>
              <a:defRPr sz="4300">
                <a:solidFill>
                  <a:schemeClr val="tx1"/>
                </a:solidFill>
                <a:latin typeface="Calibri" charset="0"/>
                <a:ea typeface="MS PGothic" charset="-128"/>
              </a:defRPr>
            </a:lvl9pPr>
          </a:lstStyle>
          <a:p>
            <a:pPr algn="ctr">
              <a:defRPr/>
            </a:pPr>
            <a:r>
              <a:rPr lang="en-US" altLang="en-US" sz="8000" b="1" dirty="0" err="1">
                <a:solidFill>
                  <a:srgbClr val="C00000"/>
                </a:solidFill>
                <a:effectLst>
                  <a:outerShdw blurRad="38100" dist="38100" dir="2700000" algn="tl">
                    <a:srgbClr val="C0C0C0"/>
                  </a:outerShdw>
                </a:effectLst>
                <a:latin typeface="Lato Black" charset="0"/>
              </a:rPr>
              <a:t>Kebijakan</a:t>
            </a:r>
            <a:r>
              <a:rPr lang="en-US" altLang="en-US" sz="8000" b="1" dirty="0">
                <a:solidFill>
                  <a:srgbClr val="C00000"/>
                </a:solidFill>
                <a:effectLst>
                  <a:outerShdw blurRad="38100" dist="38100" dir="2700000" algn="tl">
                    <a:srgbClr val="C0C0C0"/>
                  </a:outerShdw>
                </a:effectLst>
                <a:latin typeface="Lato Black" charset="0"/>
              </a:rPr>
              <a:t> </a:t>
            </a:r>
          </a:p>
          <a:p>
            <a:pPr algn="ctr">
              <a:defRPr/>
            </a:pPr>
            <a:r>
              <a:rPr lang="en-US" altLang="en-US" sz="8000" b="1" dirty="0" err="1">
                <a:solidFill>
                  <a:srgbClr val="C00000"/>
                </a:solidFill>
                <a:effectLst>
                  <a:outerShdw blurRad="38100" dist="38100" dir="2700000" algn="tl">
                    <a:srgbClr val="C0C0C0"/>
                  </a:outerShdw>
                </a:effectLst>
                <a:latin typeface="Lato Black" charset="0"/>
              </a:rPr>
              <a:t>Pembinaan</a:t>
            </a:r>
            <a:endParaRPr lang="en-US" altLang="en-US" sz="8000" b="1" dirty="0">
              <a:solidFill>
                <a:srgbClr val="C00000"/>
              </a:solidFill>
              <a:effectLst>
                <a:outerShdw blurRad="38100" dist="38100" dir="2700000" algn="tl">
                  <a:srgbClr val="C0C0C0"/>
                </a:outerShdw>
              </a:effectLst>
              <a:latin typeface="Lato Black" charset="0"/>
            </a:endParaRPr>
          </a:p>
          <a:p>
            <a:pPr algn="ctr">
              <a:defRPr/>
            </a:pPr>
            <a:r>
              <a:rPr lang="en-US" altLang="en-US" sz="8000" b="1" dirty="0" err="1">
                <a:solidFill>
                  <a:srgbClr val="C00000"/>
                </a:solidFill>
                <a:effectLst>
                  <a:outerShdw blurRad="38100" dist="38100" dir="2700000" algn="tl">
                    <a:srgbClr val="C0C0C0"/>
                  </a:outerShdw>
                </a:effectLst>
                <a:latin typeface="Lato Black" charset="0"/>
              </a:rPr>
              <a:t>Kelembagaan</a:t>
            </a:r>
            <a:r>
              <a:rPr lang="en-US" altLang="en-US" sz="8000" b="1" dirty="0">
                <a:solidFill>
                  <a:srgbClr val="C00000"/>
                </a:solidFill>
                <a:effectLst>
                  <a:outerShdw blurRad="38100" dist="38100" dir="2700000" algn="tl">
                    <a:srgbClr val="C0C0C0"/>
                  </a:outerShdw>
                </a:effectLst>
                <a:latin typeface="Lato Black" charset="0"/>
              </a:rPr>
              <a:t> PBJ</a:t>
            </a:r>
          </a:p>
          <a:p>
            <a:pPr algn="ctr">
              <a:defRPr/>
            </a:pPr>
            <a:r>
              <a:rPr lang="en-US" altLang="en-US" sz="3200" b="1" dirty="0" err="1">
                <a:effectLst>
                  <a:outerShdw blurRad="38100" dist="38100" dir="2700000" algn="tl">
                    <a:srgbClr val="C0C0C0"/>
                  </a:outerShdw>
                </a:effectLst>
                <a:latin typeface="Lato Black" charset="0"/>
              </a:rPr>
              <a:t>Dalam</a:t>
            </a:r>
            <a:r>
              <a:rPr lang="en-US" altLang="en-US" sz="3200" b="1" dirty="0">
                <a:effectLst>
                  <a:outerShdw blurRad="38100" dist="38100" dir="2700000" algn="tl">
                    <a:srgbClr val="C0C0C0"/>
                  </a:outerShdw>
                </a:effectLst>
                <a:latin typeface="Lato Black" charset="0"/>
              </a:rPr>
              <a:t> </a:t>
            </a:r>
            <a:r>
              <a:rPr lang="en-US" altLang="en-US" sz="3200" b="1" dirty="0" err="1">
                <a:effectLst>
                  <a:outerShdw blurRad="38100" dist="38100" dir="2700000" algn="tl">
                    <a:srgbClr val="C0C0C0"/>
                  </a:outerShdw>
                </a:effectLst>
                <a:latin typeface="Lato Black" charset="0"/>
              </a:rPr>
              <a:t>Perpres</a:t>
            </a:r>
            <a:r>
              <a:rPr lang="en-US" altLang="en-US" sz="3200" b="1" dirty="0">
                <a:effectLst>
                  <a:outerShdw blurRad="38100" dist="38100" dir="2700000" algn="tl">
                    <a:srgbClr val="C0C0C0"/>
                  </a:outerShdw>
                </a:effectLst>
                <a:latin typeface="Lato Black" charset="0"/>
              </a:rPr>
              <a:t> 16/2018</a:t>
            </a:r>
          </a:p>
        </p:txBody>
      </p:sp>
    </p:spTree>
    <p:extLst>
      <p:ext uri="{BB962C8B-B14F-4D97-AF65-F5344CB8AC3E}">
        <p14:creationId xmlns:p14="http://schemas.microsoft.com/office/powerpoint/2010/main" val="6512504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640834" y="3381379"/>
            <a:ext cx="19964679" cy="970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2364829" y="4791080"/>
            <a:ext cx="12106538" cy="846396"/>
          </a:xfrm>
          <a:prstGeom prst="rect">
            <a:avLst/>
          </a:prstGeom>
          <a:noFill/>
        </p:spPr>
        <p:txBody>
          <a:bodyPr wrap="none" lIns="182889" tIns="91445" rIns="182889" bIns="91445" rtlCol="0">
            <a:spAutoFit/>
          </a:bodyPr>
          <a:lstStyle/>
          <a:p>
            <a:r>
              <a:rPr lang="en-US" b="1" i="1" dirty="0" err="1">
                <a:solidFill>
                  <a:prstClr val="black"/>
                </a:solidFill>
                <a:latin typeface="Arial" panose="020B0604020202020204" pitchFamily="34" charset="0"/>
                <a:cs typeface="Arial" panose="020B0604020202020204" pitchFamily="34" charset="0"/>
              </a:rPr>
              <a:t>Sumber</a:t>
            </a:r>
            <a:r>
              <a:rPr lang="en-US" b="1" i="1" dirty="0">
                <a:solidFill>
                  <a:prstClr val="black"/>
                </a:solidFill>
                <a:latin typeface="Arial" panose="020B0604020202020204" pitchFamily="34" charset="0"/>
                <a:cs typeface="Arial" panose="020B0604020202020204" pitchFamily="34" charset="0"/>
              </a:rPr>
              <a:t>: </a:t>
            </a:r>
            <a:r>
              <a:rPr lang="en-US" b="1" i="1" dirty="0" smtClean="0">
                <a:solidFill>
                  <a:prstClr val="black"/>
                </a:solidFill>
                <a:latin typeface="Arial" panose="020B0604020202020204" pitchFamily="34" charset="0"/>
                <a:cs typeface="Arial" panose="020B0604020202020204" pitchFamily="34" charset="0"/>
              </a:rPr>
              <a:t>acch.kpk.go.id</a:t>
            </a:r>
            <a:r>
              <a:rPr lang="id-ID" b="1" i="1" dirty="0" smtClean="0">
                <a:solidFill>
                  <a:prstClr val="black"/>
                </a:solidFill>
                <a:latin typeface="Arial" panose="020B0604020202020204" pitchFamily="34" charset="0"/>
                <a:cs typeface="Arial" panose="020B0604020202020204" pitchFamily="34" charset="0"/>
              </a:rPr>
              <a:t> - update </a:t>
            </a:r>
            <a:r>
              <a:rPr lang="en-US" b="1" i="1" dirty="0">
                <a:solidFill>
                  <a:prstClr val="black"/>
                </a:solidFill>
                <a:latin typeface="Arial" panose="020B0604020202020204" pitchFamily="34" charset="0"/>
                <a:cs typeface="Arial" panose="020B0604020202020204" pitchFamily="34" charset="0"/>
              </a:rPr>
              <a:t>31 </a:t>
            </a:r>
            <a:r>
              <a:rPr lang="id-ID" b="1" i="1" dirty="0" smtClean="0">
                <a:solidFill>
                  <a:prstClr val="black"/>
                </a:solidFill>
                <a:latin typeface="Arial" panose="020B0604020202020204" pitchFamily="34" charset="0"/>
                <a:cs typeface="Arial" panose="020B0604020202020204" pitchFamily="34" charset="0"/>
              </a:rPr>
              <a:t>Mei </a:t>
            </a:r>
            <a:r>
              <a:rPr lang="en-US" b="1" i="1" dirty="0" smtClean="0">
                <a:solidFill>
                  <a:prstClr val="black"/>
                </a:solidFill>
                <a:latin typeface="Arial" panose="020B0604020202020204" pitchFamily="34" charset="0"/>
                <a:cs typeface="Arial" panose="020B0604020202020204" pitchFamily="34" charset="0"/>
              </a:rPr>
              <a:t>201</a:t>
            </a:r>
            <a:r>
              <a:rPr lang="id-ID" b="1" i="1" dirty="0" smtClean="0">
                <a:solidFill>
                  <a:prstClr val="black"/>
                </a:solidFill>
                <a:latin typeface="Arial" panose="020B0604020202020204" pitchFamily="34" charset="0"/>
                <a:cs typeface="Arial" panose="020B0604020202020204" pitchFamily="34" charset="0"/>
              </a:rPr>
              <a:t>8</a:t>
            </a:r>
            <a:endParaRPr lang="id-ID" b="1" i="1" dirty="0">
              <a:solidFill>
                <a:prstClr val="black"/>
              </a:solidFill>
              <a:latin typeface="Arial" panose="020B0604020202020204" pitchFamily="34" charset="0"/>
              <a:cs typeface="Arial" panose="020B0604020202020204" pitchFamily="34" charset="0"/>
            </a:endParaRPr>
          </a:p>
        </p:txBody>
      </p:sp>
      <p:sp>
        <p:nvSpPr>
          <p:cNvPr id="5" name="Title 1"/>
          <p:cNvSpPr txBox="1">
            <a:spLocks/>
          </p:cNvSpPr>
          <p:nvPr/>
        </p:nvSpPr>
        <p:spPr>
          <a:xfrm>
            <a:off x="4610700" y="1035055"/>
            <a:ext cx="15775454" cy="2651126"/>
          </a:xfrm>
          <a:prstGeom prst="rect">
            <a:avLst/>
          </a:prstGeom>
        </p:spPr>
        <p:txBody>
          <a:bodyPr vert="horz" lIns="182889" tIns="91445" rIns="182889" bIns="91445" rtlCol="0" anchor="b">
            <a:normAutofit fontScale="90000" lnSpcReduction="20000"/>
          </a:bodyPr>
          <a:lstStyle>
            <a:lvl1pPr algn="l" defTabSz="914400" rtl="0" eaLnBrk="1" latinLnBrk="0" hangingPunct="1">
              <a:lnSpc>
                <a:spcPct val="85000"/>
              </a:lnSpc>
              <a:spcBef>
                <a:spcPct val="0"/>
              </a:spcBef>
              <a:buNone/>
              <a:defRPr sz="4200" b="1" i="1" kern="1200" spc="-50" baseline="0">
                <a:solidFill>
                  <a:schemeClr val="accent2"/>
                </a:solidFill>
                <a:latin typeface="Georgia" panose="02040502050405020303" pitchFamily="18" charset="0"/>
                <a:ea typeface="+mj-ea"/>
                <a:cs typeface="+mj-cs"/>
              </a:defRPr>
            </a:lvl1pPr>
          </a:lstStyle>
          <a:p>
            <a:pPr algn="ctr">
              <a:defRPr/>
            </a:pPr>
            <a:r>
              <a:rPr lang="en-US" sz="6200" dirty="0">
                <a:solidFill>
                  <a:srgbClr val="9B2D1F"/>
                </a:solidFill>
              </a:rPr>
              <a:t>PREVALENSI</a:t>
            </a:r>
            <a:r>
              <a:rPr lang="en-US" sz="7200" dirty="0">
                <a:solidFill>
                  <a:srgbClr val="9B2D1F"/>
                </a:solidFill>
              </a:rPr>
              <a:t> </a:t>
            </a:r>
            <a:r>
              <a:rPr lang="en-US" dirty="0">
                <a:solidFill>
                  <a:srgbClr val="9B2D1F"/>
                </a:solidFill>
                <a:effectLst>
                  <a:outerShdw blurRad="38100" dist="38100" dir="2700000" algn="tl">
                    <a:srgbClr val="000000">
                      <a:alpha val="43137"/>
                    </a:srgbClr>
                  </a:outerShdw>
                </a:effectLst>
              </a:rPr>
              <a:t>TERTINGGI</a:t>
            </a:r>
            <a:r>
              <a:rPr lang="en-US" dirty="0">
                <a:solidFill>
                  <a:srgbClr val="9B2D1F"/>
                </a:solidFill>
              </a:rPr>
              <a:t> </a:t>
            </a:r>
            <a:endParaRPr lang="id-ID" dirty="0" smtClean="0">
              <a:solidFill>
                <a:srgbClr val="9B2D1F"/>
              </a:solidFill>
            </a:endParaRPr>
          </a:p>
          <a:p>
            <a:pPr algn="ctr">
              <a:defRPr/>
            </a:pPr>
            <a:r>
              <a:rPr lang="id-ID" sz="6200" dirty="0">
                <a:solidFill>
                  <a:srgbClr val="9B2D1F"/>
                </a:solidFill>
              </a:rPr>
              <a:t>TINDAK PIDANA </a:t>
            </a:r>
            <a:r>
              <a:rPr lang="en-US" dirty="0">
                <a:solidFill>
                  <a:srgbClr val="9B2D1F"/>
                </a:solidFill>
                <a:effectLst>
                  <a:outerShdw blurRad="38100" dist="38100" dir="2700000" algn="tl">
                    <a:srgbClr val="000000">
                      <a:alpha val="43137"/>
                    </a:srgbClr>
                  </a:outerShdw>
                </a:effectLst>
              </a:rPr>
              <a:t>KORUPSI</a:t>
            </a:r>
            <a:r>
              <a:rPr lang="en-US" dirty="0">
                <a:solidFill>
                  <a:srgbClr val="9B2D1F"/>
                </a:solidFill>
              </a:rPr>
              <a:t> </a:t>
            </a:r>
            <a:r>
              <a:rPr lang="en-US" sz="7800" dirty="0">
                <a:solidFill>
                  <a:srgbClr val="9B2D1F"/>
                </a:solidFill>
              </a:rPr>
              <a:t>PERKARA </a:t>
            </a:r>
            <a:r>
              <a:rPr lang="id-ID" sz="10600" dirty="0">
                <a:solidFill>
                  <a:srgbClr val="9B2D1F"/>
                </a:solidFill>
                <a:effectLst>
                  <a:outerShdw blurRad="38100" dist="38100" dir="2700000" algn="tl">
                    <a:srgbClr val="000000">
                      <a:alpha val="43137"/>
                    </a:srgbClr>
                  </a:outerShdw>
                </a:effectLst>
              </a:rPr>
              <a:t>PBJ</a:t>
            </a:r>
            <a:r>
              <a:rPr lang="en-US" sz="8800" dirty="0">
                <a:solidFill>
                  <a:srgbClr val="9B2D1F"/>
                </a:solidFill>
              </a:rPr>
              <a:t> </a:t>
            </a:r>
            <a:r>
              <a:rPr lang="id-ID" sz="7800" dirty="0">
                <a:solidFill>
                  <a:srgbClr val="9B2D1F"/>
                </a:solidFill>
              </a:rPr>
              <a:t>&amp; </a:t>
            </a:r>
            <a:r>
              <a:rPr lang="en-US" sz="8800" dirty="0">
                <a:solidFill>
                  <a:srgbClr val="9B2D1F"/>
                </a:solidFill>
              </a:rPr>
              <a:t>PENYUAPAN</a:t>
            </a:r>
            <a:r>
              <a:rPr lang="en-US" sz="7800" dirty="0">
                <a:solidFill>
                  <a:srgbClr val="9B2D1F"/>
                </a:solidFill>
              </a:rPr>
              <a:t> </a:t>
            </a:r>
            <a:endParaRPr lang="en-US" dirty="0">
              <a:solidFill>
                <a:srgbClr val="9B2D1F"/>
              </a:solidFill>
            </a:endParaRPr>
          </a:p>
        </p:txBody>
      </p:sp>
    </p:spTree>
    <p:extLst>
      <p:ext uri="{BB962C8B-B14F-4D97-AF65-F5344CB8AC3E}">
        <p14:creationId xmlns:p14="http://schemas.microsoft.com/office/powerpoint/2010/main" val="1328333323"/>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p:nvPr/>
        </p:nvSpPr>
        <p:spPr>
          <a:xfrm>
            <a:off x="-811560" y="707096"/>
            <a:ext cx="16400779" cy="1235348"/>
          </a:xfrm>
          <a:prstGeom prst="parallelogram">
            <a:avLst>
              <a:gd name="adj" fmla="val 6519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4" name="Parallelogram 13"/>
          <p:cNvSpPr/>
          <p:nvPr/>
        </p:nvSpPr>
        <p:spPr>
          <a:xfrm>
            <a:off x="14755454" y="872009"/>
            <a:ext cx="3171543" cy="1070434"/>
          </a:xfrm>
          <a:prstGeom prst="parallelogram">
            <a:avLst>
              <a:gd name="adj" fmla="val 65196"/>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6" name="Parallelogram 15"/>
          <p:cNvSpPr/>
          <p:nvPr/>
        </p:nvSpPr>
        <p:spPr>
          <a:xfrm>
            <a:off x="17204268" y="1029457"/>
            <a:ext cx="2370077" cy="912986"/>
          </a:xfrm>
          <a:prstGeom prst="parallelogram">
            <a:avLst>
              <a:gd name="adj" fmla="val 65196"/>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7" name="Parallelogram 16"/>
          <p:cNvSpPr/>
          <p:nvPr/>
        </p:nvSpPr>
        <p:spPr>
          <a:xfrm>
            <a:off x="18950535" y="1162680"/>
            <a:ext cx="2370077" cy="779760"/>
          </a:xfrm>
          <a:prstGeom prst="parallelogram">
            <a:avLst>
              <a:gd name="adj" fmla="val 65196"/>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8" name="TextBox 17"/>
          <p:cNvSpPr txBox="1"/>
          <p:nvPr/>
        </p:nvSpPr>
        <p:spPr>
          <a:xfrm>
            <a:off x="616371" y="801550"/>
            <a:ext cx="12392815" cy="1046440"/>
          </a:xfrm>
          <a:prstGeom prst="rect">
            <a:avLst/>
          </a:prstGeom>
          <a:noFill/>
        </p:spPr>
        <p:txBody>
          <a:bodyPr wrap="square" lIns="182889" tIns="91445" rIns="182889" bIns="91445" rtlCol="0">
            <a:spAutoFit/>
          </a:bodyPr>
          <a:lstStyle/>
          <a:p>
            <a:r>
              <a:rPr lang="en-US" sz="5600" b="1" dirty="0" err="1">
                <a:solidFill>
                  <a:schemeClr val="bg1"/>
                </a:solidFill>
              </a:rPr>
              <a:t>Kajian</a:t>
            </a:r>
            <a:r>
              <a:rPr lang="en-US" sz="5600" b="1" dirty="0">
                <a:solidFill>
                  <a:schemeClr val="bg1"/>
                </a:solidFill>
              </a:rPr>
              <a:t> KPK </a:t>
            </a:r>
            <a:r>
              <a:rPr lang="en-US" sz="5600" b="1" dirty="0" err="1">
                <a:solidFill>
                  <a:schemeClr val="bg1"/>
                </a:solidFill>
              </a:rPr>
              <a:t>tentang</a:t>
            </a:r>
            <a:r>
              <a:rPr lang="en-US" sz="5600" b="1" dirty="0">
                <a:solidFill>
                  <a:schemeClr val="bg1"/>
                </a:solidFill>
              </a:rPr>
              <a:t> </a:t>
            </a:r>
            <a:r>
              <a:rPr lang="en-US" sz="5600" b="1" dirty="0" err="1">
                <a:solidFill>
                  <a:schemeClr val="bg1"/>
                </a:solidFill>
              </a:rPr>
              <a:t>Korupsi</a:t>
            </a:r>
            <a:r>
              <a:rPr lang="en-US" sz="5600" b="1" dirty="0">
                <a:solidFill>
                  <a:schemeClr val="bg1"/>
                </a:solidFill>
              </a:rPr>
              <a:t> </a:t>
            </a:r>
            <a:r>
              <a:rPr lang="en-US" sz="5600" b="1" dirty="0" err="1">
                <a:solidFill>
                  <a:schemeClr val="bg1"/>
                </a:solidFill>
              </a:rPr>
              <a:t>pada</a:t>
            </a:r>
            <a:r>
              <a:rPr lang="en-US" sz="5600" b="1" dirty="0">
                <a:solidFill>
                  <a:schemeClr val="bg1"/>
                </a:solidFill>
              </a:rPr>
              <a:t> PBJ</a:t>
            </a:r>
            <a:endParaRPr lang="en-US" sz="3200" b="1" dirty="0">
              <a:solidFill>
                <a:schemeClr val="bg1"/>
              </a:solidFill>
            </a:endParaRPr>
          </a:p>
        </p:txBody>
      </p:sp>
      <p:sp>
        <p:nvSpPr>
          <p:cNvPr id="35" name="Content Placeholder 2"/>
          <p:cNvSpPr txBox="1">
            <a:spLocks/>
          </p:cNvSpPr>
          <p:nvPr/>
        </p:nvSpPr>
        <p:spPr>
          <a:xfrm>
            <a:off x="1235509" y="2313250"/>
            <a:ext cx="20192097" cy="9007892"/>
          </a:xfrm>
          <a:prstGeom prst="rect">
            <a:avLst/>
          </a:prstGeom>
        </p:spPr>
        <p:txBody>
          <a:bodyPr vert="horz" lIns="182889" tIns="91445" rIns="182889" bIns="91445"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914446" lvl="1" indent="-914446" defTabSz="1828891" fontAlgn="auto">
              <a:lnSpc>
                <a:spcPct val="100000"/>
              </a:lnSpc>
              <a:spcBef>
                <a:spcPts val="0"/>
              </a:spcBef>
              <a:spcAft>
                <a:spcPts val="0"/>
              </a:spcAft>
              <a:buFontTx/>
              <a:buAutoNum type="arabicPeriod"/>
              <a:defRPr/>
            </a:pPr>
            <a:r>
              <a:rPr lang="en-US" dirty="0" err="1" smtClean="0"/>
              <a:t>Organisasi</a:t>
            </a:r>
            <a:endParaRPr lang="en-US" dirty="0" smtClean="0"/>
          </a:p>
          <a:p>
            <a:pPr marL="914446" lvl="2" indent="0">
              <a:lnSpc>
                <a:spcPct val="100000"/>
              </a:lnSpc>
              <a:spcBef>
                <a:spcPts val="0"/>
              </a:spcBef>
              <a:buNone/>
            </a:pPr>
            <a:r>
              <a:rPr lang="en-US" sz="4800" b="1" dirty="0" err="1"/>
              <a:t>Kondisi</a:t>
            </a:r>
            <a:r>
              <a:rPr lang="en-US" sz="4800" dirty="0"/>
              <a:t>:</a:t>
            </a:r>
          </a:p>
          <a:p>
            <a:pPr marL="914446" lvl="2" indent="0">
              <a:lnSpc>
                <a:spcPct val="100000"/>
              </a:lnSpc>
              <a:spcBef>
                <a:spcPts val="0"/>
              </a:spcBef>
              <a:buNone/>
            </a:pPr>
            <a:r>
              <a:rPr lang="en-US" sz="4800" dirty="0" err="1"/>
              <a:t>Pegawai</a:t>
            </a:r>
            <a:r>
              <a:rPr lang="en-US" sz="4800" dirty="0"/>
              <a:t> yang </a:t>
            </a:r>
            <a:r>
              <a:rPr lang="en-US" sz="4800" dirty="0" err="1"/>
              <a:t>ditempatkan</a:t>
            </a:r>
            <a:r>
              <a:rPr lang="en-US" sz="4800" dirty="0"/>
              <a:t> di ULP </a:t>
            </a:r>
            <a:r>
              <a:rPr lang="en-US" sz="4800" dirty="0" err="1"/>
              <a:t>masih</a:t>
            </a:r>
            <a:r>
              <a:rPr lang="en-US" sz="4800" dirty="0"/>
              <a:t> </a:t>
            </a:r>
            <a:r>
              <a:rPr lang="en-US" sz="4800" dirty="0" err="1"/>
              <a:t>belum</a:t>
            </a:r>
            <a:r>
              <a:rPr lang="en-US" sz="4800" dirty="0"/>
              <a:t> </a:t>
            </a:r>
            <a:r>
              <a:rPr lang="en-US" sz="4800" dirty="0" err="1"/>
              <a:t>independen</a:t>
            </a:r>
            <a:r>
              <a:rPr lang="en-US" sz="4800" dirty="0"/>
              <a:t> </a:t>
            </a:r>
            <a:r>
              <a:rPr lang="en-US" sz="4800" dirty="0" err="1"/>
              <a:t>dari</a:t>
            </a:r>
            <a:r>
              <a:rPr lang="en-US" sz="4800" dirty="0"/>
              <a:t> </a:t>
            </a:r>
            <a:r>
              <a:rPr lang="en-US" sz="4800" dirty="0" err="1"/>
              <a:t>sisi</a:t>
            </a:r>
            <a:r>
              <a:rPr lang="en-US" sz="4800" dirty="0"/>
              <a:t> </a:t>
            </a:r>
            <a:r>
              <a:rPr lang="en-US" sz="4800" dirty="0" err="1"/>
              <a:t>tugas</a:t>
            </a:r>
            <a:r>
              <a:rPr lang="en-US" sz="4800" dirty="0"/>
              <a:t>, </a:t>
            </a:r>
            <a:r>
              <a:rPr lang="en-US" sz="4800" dirty="0" err="1"/>
              <a:t>mereka</a:t>
            </a:r>
            <a:r>
              <a:rPr lang="en-US" sz="4800" dirty="0"/>
              <a:t> </a:t>
            </a:r>
            <a:r>
              <a:rPr lang="en-US" sz="4800" dirty="0" err="1"/>
              <a:t>masih</a:t>
            </a:r>
            <a:r>
              <a:rPr lang="en-US" sz="4800" dirty="0"/>
              <a:t> </a:t>
            </a:r>
            <a:r>
              <a:rPr lang="en-US" sz="4800" dirty="0" err="1"/>
              <a:t>mengerjakan</a:t>
            </a:r>
            <a:r>
              <a:rPr lang="en-US" sz="4800" dirty="0"/>
              <a:t> </a:t>
            </a:r>
            <a:r>
              <a:rPr lang="en-US" sz="4800" dirty="0" err="1"/>
              <a:t>pekerjaan</a:t>
            </a:r>
            <a:r>
              <a:rPr lang="en-US" sz="4800" dirty="0"/>
              <a:t> </a:t>
            </a:r>
            <a:r>
              <a:rPr lang="en-US" sz="4800" dirty="0" err="1"/>
              <a:t>pada</a:t>
            </a:r>
            <a:r>
              <a:rPr lang="en-US" sz="4800" dirty="0"/>
              <a:t> unit </a:t>
            </a:r>
            <a:r>
              <a:rPr lang="en-US" sz="4800" dirty="0" err="1"/>
              <a:t>kerja</a:t>
            </a:r>
            <a:r>
              <a:rPr lang="en-US" sz="4800" dirty="0"/>
              <a:t> </a:t>
            </a:r>
            <a:r>
              <a:rPr lang="en-US" sz="4800" dirty="0" err="1"/>
              <a:t>asalnya</a:t>
            </a:r>
            <a:endParaRPr lang="en-US" sz="4800" dirty="0"/>
          </a:p>
          <a:p>
            <a:pPr marL="914446" lvl="2" indent="0">
              <a:lnSpc>
                <a:spcPct val="100000"/>
              </a:lnSpc>
              <a:spcBef>
                <a:spcPts val="0"/>
              </a:spcBef>
              <a:buNone/>
            </a:pPr>
            <a:r>
              <a:rPr lang="en-US" sz="4800" b="1" dirty="0" err="1"/>
              <a:t>Potensi</a:t>
            </a:r>
            <a:r>
              <a:rPr lang="en-US" sz="4800" b="1" dirty="0"/>
              <a:t> </a:t>
            </a:r>
            <a:r>
              <a:rPr lang="en-US" sz="4800" b="1" dirty="0" err="1"/>
              <a:t>masalah</a:t>
            </a:r>
            <a:r>
              <a:rPr lang="en-US" sz="4800" dirty="0"/>
              <a:t>:</a:t>
            </a:r>
          </a:p>
          <a:p>
            <a:pPr marL="914446" lvl="2" indent="0">
              <a:lnSpc>
                <a:spcPct val="100000"/>
              </a:lnSpc>
              <a:spcBef>
                <a:spcPts val="0"/>
              </a:spcBef>
              <a:buNone/>
            </a:pPr>
            <a:r>
              <a:rPr lang="en-US" sz="4800" dirty="0" err="1"/>
              <a:t>Tidak</a:t>
            </a:r>
            <a:r>
              <a:rPr lang="en-US" sz="4800" dirty="0"/>
              <a:t> </a:t>
            </a:r>
            <a:r>
              <a:rPr lang="en-US" sz="4800" dirty="0" err="1"/>
              <a:t>profesional</a:t>
            </a:r>
            <a:r>
              <a:rPr lang="en-US" sz="4800" dirty="0"/>
              <a:t> </a:t>
            </a:r>
            <a:r>
              <a:rPr lang="en-US" sz="4800" dirty="0" err="1"/>
              <a:t>karena</a:t>
            </a:r>
            <a:r>
              <a:rPr lang="en-US" sz="4800" dirty="0"/>
              <a:t> </a:t>
            </a:r>
            <a:r>
              <a:rPr lang="en-US" sz="4800" dirty="0" err="1"/>
              <a:t>tidak</a:t>
            </a:r>
            <a:r>
              <a:rPr lang="en-US" sz="4800" dirty="0"/>
              <a:t> </a:t>
            </a:r>
            <a:r>
              <a:rPr lang="en-US" sz="4800" dirty="0" err="1"/>
              <a:t>ada</a:t>
            </a:r>
            <a:r>
              <a:rPr lang="en-US" sz="4800" dirty="0"/>
              <a:t> </a:t>
            </a:r>
            <a:r>
              <a:rPr lang="en-US" sz="4800" dirty="0" err="1"/>
              <a:t>kepastian</a:t>
            </a:r>
            <a:r>
              <a:rPr lang="en-US" sz="4800" dirty="0"/>
              <a:t> </a:t>
            </a:r>
            <a:r>
              <a:rPr lang="en-US" sz="4800" dirty="0" err="1"/>
              <a:t>karir</a:t>
            </a:r>
            <a:r>
              <a:rPr lang="en-US" sz="4800" dirty="0"/>
              <a:t>, </a:t>
            </a:r>
            <a:r>
              <a:rPr lang="en-US" sz="4800" dirty="0" err="1"/>
              <a:t>sifatnya</a:t>
            </a:r>
            <a:r>
              <a:rPr lang="en-US" sz="4800" dirty="0"/>
              <a:t> </a:t>
            </a:r>
            <a:r>
              <a:rPr lang="en-US" sz="4800" dirty="0" err="1"/>
              <a:t>hanya</a:t>
            </a:r>
            <a:r>
              <a:rPr lang="en-US" sz="4800" dirty="0"/>
              <a:t> </a:t>
            </a:r>
            <a:r>
              <a:rPr lang="en-US" sz="4800" i="1" dirty="0"/>
              <a:t>temporary</a:t>
            </a:r>
            <a:r>
              <a:rPr lang="en-US" sz="4800" dirty="0"/>
              <a:t>* (</a:t>
            </a:r>
            <a:r>
              <a:rPr lang="en-US" sz="4800" dirty="0" err="1"/>
              <a:t>tiap</a:t>
            </a:r>
            <a:r>
              <a:rPr lang="en-US" sz="4800" dirty="0"/>
              <a:t> </a:t>
            </a:r>
            <a:r>
              <a:rPr lang="en-US" sz="4800" dirty="0" err="1"/>
              <a:t>tahun</a:t>
            </a:r>
            <a:r>
              <a:rPr lang="en-US" sz="4800" dirty="0"/>
              <a:t> </a:t>
            </a:r>
            <a:r>
              <a:rPr lang="en-US" sz="4800" dirty="0" err="1"/>
              <a:t>berganti</a:t>
            </a:r>
            <a:r>
              <a:rPr lang="en-US" sz="4800" dirty="0"/>
              <a:t>). </a:t>
            </a:r>
            <a:r>
              <a:rPr lang="en-US" sz="4800" dirty="0" err="1"/>
              <a:t>Tidak</a:t>
            </a:r>
            <a:r>
              <a:rPr lang="en-US" sz="4800" dirty="0"/>
              <a:t> </a:t>
            </a:r>
            <a:r>
              <a:rPr lang="en-US" sz="4800" dirty="0" err="1"/>
              <a:t>independen</a:t>
            </a:r>
            <a:r>
              <a:rPr lang="en-US" sz="4800" dirty="0"/>
              <a:t> </a:t>
            </a:r>
            <a:r>
              <a:rPr lang="en-US" sz="4800" dirty="0" err="1"/>
              <a:t>karena</a:t>
            </a:r>
            <a:r>
              <a:rPr lang="en-US" sz="4800" dirty="0"/>
              <a:t> </a:t>
            </a:r>
            <a:r>
              <a:rPr lang="en-US" sz="4800" dirty="0" err="1"/>
              <a:t>Pokja</a:t>
            </a:r>
            <a:r>
              <a:rPr lang="en-US" sz="4800" dirty="0"/>
              <a:t> ULP </a:t>
            </a:r>
            <a:r>
              <a:rPr lang="en-US" sz="4800" dirty="0" err="1"/>
              <a:t>masih</a:t>
            </a:r>
            <a:r>
              <a:rPr lang="en-US" sz="4800" dirty="0"/>
              <a:t> </a:t>
            </a:r>
            <a:r>
              <a:rPr lang="en-US" sz="4800" dirty="0" err="1"/>
              <a:t>menjadi</a:t>
            </a:r>
            <a:r>
              <a:rPr lang="en-US" sz="4800" dirty="0"/>
              <a:t> </a:t>
            </a:r>
            <a:r>
              <a:rPr lang="en-US" sz="4800" dirty="0" err="1"/>
              <a:t>bawahan</a:t>
            </a:r>
            <a:r>
              <a:rPr lang="en-US" sz="4800" dirty="0"/>
              <a:t> </a:t>
            </a:r>
            <a:r>
              <a:rPr lang="en-US" sz="4800" dirty="0" err="1"/>
              <a:t>dari</a:t>
            </a:r>
            <a:r>
              <a:rPr lang="en-US" sz="4800" dirty="0"/>
              <a:t> PPK, </a:t>
            </a:r>
            <a:r>
              <a:rPr lang="en-US" sz="4800" dirty="0" err="1"/>
              <a:t>rentan</a:t>
            </a:r>
            <a:r>
              <a:rPr lang="en-US" sz="4800" dirty="0"/>
              <a:t> </a:t>
            </a:r>
            <a:r>
              <a:rPr lang="en-US" sz="4800" dirty="0" err="1"/>
              <a:t>diintervensi</a:t>
            </a:r>
            <a:r>
              <a:rPr lang="en-US" sz="4800" dirty="0"/>
              <a:t>.</a:t>
            </a:r>
          </a:p>
          <a:p>
            <a:pPr marL="914446" lvl="2" indent="0">
              <a:lnSpc>
                <a:spcPct val="100000"/>
              </a:lnSpc>
              <a:spcBef>
                <a:spcPts val="0"/>
              </a:spcBef>
              <a:buNone/>
            </a:pPr>
            <a:r>
              <a:rPr lang="en-US" sz="4800" b="1" dirty="0" err="1"/>
              <a:t>Rekomendasi</a:t>
            </a:r>
            <a:r>
              <a:rPr lang="en-US" sz="4800" dirty="0"/>
              <a:t>:</a:t>
            </a:r>
          </a:p>
          <a:p>
            <a:pPr marL="914446" lvl="2" indent="0">
              <a:lnSpc>
                <a:spcPct val="100000"/>
              </a:lnSpc>
              <a:spcBef>
                <a:spcPts val="0"/>
              </a:spcBef>
              <a:buNone/>
            </a:pPr>
            <a:r>
              <a:rPr lang="en-US" sz="4800" dirty="0" err="1"/>
              <a:t>Mendorong</a:t>
            </a:r>
            <a:r>
              <a:rPr lang="en-US" sz="4800" dirty="0"/>
              <a:t> </a:t>
            </a:r>
            <a:r>
              <a:rPr lang="en-US" sz="4800" dirty="0" err="1"/>
              <a:t>independensi</a:t>
            </a:r>
            <a:r>
              <a:rPr lang="en-US" sz="4800" dirty="0"/>
              <a:t> </a:t>
            </a:r>
            <a:r>
              <a:rPr lang="en-US" sz="4800" dirty="0" err="1"/>
              <a:t>pelaksana</a:t>
            </a:r>
            <a:r>
              <a:rPr lang="en-US" sz="4800" dirty="0"/>
              <a:t> </a:t>
            </a:r>
            <a:r>
              <a:rPr lang="en-US" sz="4800" dirty="0" err="1"/>
              <a:t>pengadaan</a:t>
            </a:r>
            <a:r>
              <a:rPr lang="en-US" sz="4800" dirty="0"/>
              <a:t> (</a:t>
            </a:r>
            <a:r>
              <a:rPr lang="en-US" sz="4800" dirty="0" err="1"/>
              <a:t>melepaskan</a:t>
            </a:r>
            <a:r>
              <a:rPr lang="en-US" sz="4800" dirty="0"/>
              <a:t> </a:t>
            </a:r>
            <a:r>
              <a:rPr lang="en-US" sz="4800" dirty="0" err="1"/>
              <a:t>diri</a:t>
            </a:r>
            <a:r>
              <a:rPr lang="en-US" sz="4800" dirty="0"/>
              <a:t> </a:t>
            </a:r>
            <a:r>
              <a:rPr lang="en-US" sz="4800" dirty="0" err="1"/>
              <a:t>dari</a:t>
            </a:r>
            <a:r>
              <a:rPr lang="en-US" sz="4800" dirty="0"/>
              <a:t> unit </a:t>
            </a:r>
            <a:r>
              <a:rPr lang="en-US" sz="4800" dirty="0" err="1"/>
              <a:t>kerja</a:t>
            </a:r>
            <a:r>
              <a:rPr lang="en-US" sz="4800" dirty="0"/>
              <a:t> </a:t>
            </a:r>
            <a:r>
              <a:rPr lang="en-US" sz="4800" dirty="0" err="1"/>
              <a:t>asal</a:t>
            </a:r>
            <a:r>
              <a:rPr lang="en-US" sz="4800" dirty="0"/>
              <a:t>).</a:t>
            </a:r>
          </a:p>
        </p:txBody>
      </p:sp>
      <p:sp>
        <p:nvSpPr>
          <p:cNvPr id="2" name="Slide Number Placeholder 1"/>
          <p:cNvSpPr>
            <a:spLocks noGrp="1"/>
          </p:cNvSpPr>
          <p:nvPr>
            <p:ph type="sldNum" sz="quarter" idx="12"/>
          </p:nvPr>
        </p:nvSpPr>
        <p:spPr/>
        <p:txBody>
          <a:bodyPr/>
          <a:lstStyle/>
          <a:p>
            <a:fld id="{C5B33C2E-A919-4DBE-9762-CE8910053F90}" type="slidenum">
              <a:rPr lang="en-US" smtClean="0"/>
              <a:pPr/>
              <a:t>11</a:t>
            </a:fld>
            <a:endParaRPr lang="en-US" dirty="0"/>
          </a:p>
        </p:txBody>
      </p:sp>
      <p:sp>
        <p:nvSpPr>
          <p:cNvPr id="9" name="Content Placeholder 2"/>
          <p:cNvSpPr txBox="1">
            <a:spLocks/>
          </p:cNvSpPr>
          <p:nvPr/>
        </p:nvSpPr>
        <p:spPr>
          <a:xfrm>
            <a:off x="1270473" y="11757264"/>
            <a:ext cx="20157134" cy="1807608"/>
          </a:xfrm>
          <a:prstGeom prst="rect">
            <a:avLst/>
          </a:prstGeom>
        </p:spPr>
        <p:txBody>
          <a:bodyPr vert="horz" lIns="182889" tIns="91445" rIns="182889" bIns="91445"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914446" lvl="2" indent="0">
              <a:lnSpc>
                <a:spcPct val="100000"/>
              </a:lnSpc>
              <a:spcBef>
                <a:spcPts val="0"/>
              </a:spcBef>
              <a:buNone/>
            </a:pPr>
            <a:r>
              <a:rPr lang="en-US" sz="3600" dirty="0"/>
              <a:t>*di </a:t>
            </a:r>
            <a:r>
              <a:rPr lang="en-US" sz="3600" dirty="0" err="1"/>
              <a:t>kemendikbud</a:t>
            </a:r>
            <a:r>
              <a:rPr lang="en-US" sz="3600" dirty="0"/>
              <a:t>, </a:t>
            </a:r>
            <a:r>
              <a:rPr lang="en-US" sz="3600" dirty="0" err="1"/>
              <a:t>pelaksanaan</a:t>
            </a:r>
            <a:r>
              <a:rPr lang="en-US" sz="3600" dirty="0"/>
              <a:t> </a:t>
            </a:r>
            <a:r>
              <a:rPr lang="en-US" sz="3600" dirty="0" err="1"/>
              <a:t>pengadaan</a:t>
            </a:r>
            <a:r>
              <a:rPr lang="en-US" sz="3600" dirty="0"/>
              <a:t> </a:t>
            </a:r>
            <a:r>
              <a:rPr lang="en-US" sz="3600" dirty="0" err="1"/>
              <a:t>barang</a:t>
            </a:r>
            <a:r>
              <a:rPr lang="en-US" sz="3600" dirty="0"/>
              <a:t>/</a:t>
            </a:r>
            <a:r>
              <a:rPr lang="en-US" sz="3600" dirty="0" err="1"/>
              <a:t>jasa</a:t>
            </a:r>
            <a:r>
              <a:rPr lang="en-US" sz="3600" dirty="0"/>
              <a:t> hanyalah </a:t>
            </a:r>
            <a:r>
              <a:rPr lang="en-US" sz="3600" dirty="0" err="1"/>
              <a:t>tugas</a:t>
            </a:r>
            <a:r>
              <a:rPr lang="en-US" sz="3600" dirty="0"/>
              <a:t> </a:t>
            </a:r>
            <a:r>
              <a:rPr lang="en-US" sz="3600" dirty="0" err="1"/>
              <a:t>tambahan</a:t>
            </a:r>
            <a:r>
              <a:rPr lang="en-US" sz="3600" dirty="0"/>
              <a:t> yang </a:t>
            </a:r>
            <a:r>
              <a:rPr lang="en-US" sz="3600" dirty="0" err="1"/>
              <a:t>tidak</a:t>
            </a:r>
            <a:r>
              <a:rPr lang="en-US" sz="3600" dirty="0"/>
              <a:t> </a:t>
            </a:r>
            <a:r>
              <a:rPr lang="en-US" sz="3600" dirty="0" err="1"/>
              <a:t>tercantum</a:t>
            </a:r>
            <a:r>
              <a:rPr lang="en-US" sz="3600" dirty="0"/>
              <a:t> di </a:t>
            </a:r>
            <a:r>
              <a:rPr lang="en-US" sz="3600" dirty="0" err="1"/>
              <a:t>dalam</a:t>
            </a:r>
            <a:r>
              <a:rPr lang="en-US" sz="3600" dirty="0"/>
              <a:t> </a:t>
            </a:r>
            <a:r>
              <a:rPr lang="en-US" sz="3600" dirty="0" err="1"/>
              <a:t>skp</a:t>
            </a:r>
            <a:endParaRPr lang="en-US" sz="3600" dirty="0"/>
          </a:p>
        </p:txBody>
      </p:sp>
    </p:spTree>
    <p:extLst>
      <p:ext uri="{BB962C8B-B14F-4D97-AF65-F5344CB8AC3E}">
        <p14:creationId xmlns:p14="http://schemas.microsoft.com/office/powerpoint/2010/main" val="679007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p:nvPr/>
        </p:nvSpPr>
        <p:spPr>
          <a:xfrm>
            <a:off x="-811560" y="707096"/>
            <a:ext cx="16400779" cy="1235348"/>
          </a:xfrm>
          <a:prstGeom prst="parallelogram">
            <a:avLst>
              <a:gd name="adj" fmla="val 6519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4" name="Parallelogram 13"/>
          <p:cNvSpPr/>
          <p:nvPr/>
        </p:nvSpPr>
        <p:spPr>
          <a:xfrm>
            <a:off x="14755454" y="872009"/>
            <a:ext cx="3171543" cy="1070434"/>
          </a:xfrm>
          <a:prstGeom prst="parallelogram">
            <a:avLst>
              <a:gd name="adj" fmla="val 65196"/>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6" name="Parallelogram 15"/>
          <p:cNvSpPr/>
          <p:nvPr/>
        </p:nvSpPr>
        <p:spPr>
          <a:xfrm>
            <a:off x="17204268" y="1029457"/>
            <a:ext cx="2370077" cy="912986"/>
          </a:xfrm>
          <a:prstGeom prst="parallelogram">
            <a:avLst>
              <a:gd name="adj" fmla="val 65196"/>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7" name="Parallelogram 16"/>
          <p:cNvSpPr/>
          <p:nvPr/>
        </p:nvSpPr>
        <p:spPr>
          <a:xfrm>
            <a:off x="18950535" y="1162680"/>
            <a:ext cx="2370077" cy="779760"/>
          </a:xfrm>
          <a:prstGeom prst="parallelogram">
            <a:avLst>
              <a:gd name="adj" fmla="val 65196"/>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8" name="TextBox 17"/>
          <p:cNvSpPr txBox="1"/>
          <p:nvPr/>
        </p:nvSpPr>
        <p:spPr>
          <a:xfrm>
            <a:off x="616371" y="801550"/>
            <a:ext cx="12392815" cy="1046440"/>
          </a:xfrm>
          <a:prstGeom prst="rect">
            <a:avLst/>
          </a:prstGeom>
          <a:noFill/>
        </p:spPr>
        <p:txBody>
          <a:bodyPr wrap="square" lIns="182889" tIns="91445" rIns="182889" bIns="91445" rtlCol="0">
            <a:spAutoFit/>
          </a:bodyPr>
          <a:lstStyle/>
          <a:p>
            <a:r>
              <a:rPr lang="en-US" sz="5600" b="1" dirty="0" err="1">
                <a:solidFill>
                  <a:schemeClr val="bg1"/>
                </a:solidFill>
              </a:rPr>
              <a:t>Kajian</a:t>
            </a:r>
            <a:r>
              <a:rPr lang="en-US" sz="5600" b="1" dirty="0">
                <a:solidFill>
                  <a:schemeClr val="bg1"/>
                </a:solidFill>
              </a:rPr>
              <a:t> KPK </a:t>
            </a:r>
            <a:r>
              <a:rPr lang="en-US" sz="5600" b="1" dirty="0" err="1">
                <a:solidFill>
                  <a:schemeClr val="bg1"/>
                </a:solidFill>
              </a:rPr>
              <a:t>tentang</a:t>
            </a:r>
            <a:r>
              <a:rPr lang="en-US" sz="5600" b="1" dirty="0">
                <a:solidFill>
                  <a:schemeClr val="bg1"/>
                </a:solidFill>
              </a:rPr>
              <a:t> </a:t>
            </a:r>
            <a:r>
              <a:rPr lang="en-US" sz="5600" b="1" dirty="0" err="1">
                <a:solidFill>
                  <a:schemeClr val="bg1"/>
                </a:solidFill>
              </a:rPr>
              <a:t>Korupsi</a:t>
            </a:r>
            <a:r>
              <a:rPr lang="en-US" sz="5600" b="1" dirty="0">
                <a:solidFill>
                  <a:schemeClr val="bg1"/>
                </a:solidFill>
              </a:rPr>
              <a:t> </a:t>
            </a:r>
            <a:r>
              <a:rPr lang="en-US" sz="5600" b="1" dirty="0" err="1">
                <a:solidFill>
                  <a:schemeClr val="bg1"/>
                </a:solidFill>
              </a:rPr>
              <a:t>pada</a:t>
            </a:r>
            <a:r>
              <a:rPr lang="en-US" sz="5600" b="1" dirty="0">
                <a:solidFill>
                  <a:schemeClr val="bg1"/>
                </a:solidFill>
              </a:rPr>
              <a:t> PBJ</a:t>
            </a:r>
            <a:endParaRPr lang="en-US" sz="3200" b="1" dirty="0">
              <a:solidFill>
                <a:schemeClr val="bg1"/>
              </a:solidFill>
            </a:endParaRPr>
          </a:p>
        </p:txBody>
      </p:sp>
      <p:sp>
        <p:nvSpPr>
          <p:cNvPr id="35" name="Content Placeholder 2"/>
          <p:cNvSpPr txBox="1">
            <a:spLocks/>
          </p:cNvSpPr>
          <p:nvPr/>
        </p:nvSpPr>
        <p:spPr>
          <a:xfrm>
            <a:off x="1235509" y="2313250"/>
            <a:ext cx="20192097" cy="10465196"/>
          </a:xfrm>
          <a:prstGeom prst="rect">
            <a:avLst/>
          </a:prstGeom>
        </p:spPr>
        <p:txBody>
          <a:bodyPr vert="horz" lIns="182889" tIns="91445" rIns="182889" bIns="91445"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914446" lvl="1" indent="-914446" defTabSz="1828891" fontAlgn="auto">
              <a:lnSpc>
                <a:spcPct val="100000"/>
              </a:lnSpc>
              <a:spcBef>
                <a:spcPts val="0"/>
              </a:spcBef>
              <a:spcAft>
                <a:spcPts val="0"/>
              </a:spcAft>
              <a:buFont typeface="+mj-lt"/>
              <a:buAutoNum type="arabicPeriod" startAt="2"/>
              <a:defRPr/>
            </a:pPr>
            <a:r>
              <a:rPr lang="en-US" dirty="0" err="1" smtClean="0"/>
              <a:t>Pengelolaan</a:t>
            </a:r>
            <a:r>
              <a:rPr lang="en-US" dirty="0" smtClean="0"/>
              <a:t> SDM </a:t>
            </a:r>
            <a:r>
              <a:rPr lang="en-US" dirty="0" err="1" smtClean="0"/>
              <a:t>pelaksana</a:t>
            </a:r>
            <a:r>
              <a:rPr lang="en-US" dirty="0" smtClean="0"/>
              <a:t> </a:t>
            </a:r>
            <a:r>
              <a:rPr lang="en-US" dirty="0" err="1" smtClean="0"/>
              <a:t>pengadaan</a:t>
            </a:r>
            <a:endParaRPr lang="en-US" dirty="0" smtClean="0"/>
          </a:p>
          <a:p>
            <a:pPr marL="914446" lvl="2" indent="0">
              <a:lnSpc>
                <a:spcPct val="100000"/>
              </a:lnSpc>
              <a:spcBef>
                <a:spcPts val="0"/>
              </a:spcBef>
              <a:buNone/>
            </a:pPr>
            <a:r>
              <a:rPr lang="en-US" sz="4800" b="1" dirty="0" err="1"/>
              <a:t>Kondisi</a:t>
            </a:r>
            <a:r>
              <a:rPr lang="en-US" sz="4800" dirty="0"/>
              <a:t>:</a:t>
            </a:r>
          </a:p>
          <a:p>
            <a:pPr marL="914446" lvl="2" indent="0">
              <a:lnSpc>
                <a:spcPct val="100000"/>
              </a:lnSpc>
              <a:spcBef>
                <a:spcPts val="0"/>
              </a:spcBef>
              <a:buNone/>
            </a:pPr>
            <a:r>
              <a:rPr lang="en-US" sz="4800" dirty="0" err="1"/>
              <a:t>Jenjang</a:t>
            </a:r>
            <a:r>
              <a:rPr lang="en-US" sz="4800" dirty="0"/>
              <a:t> </a:t>
            </a:r>
            <a:r>
              <a:rPr lang="en-US" sz="4800" dirty="0" err="1"/>
              <a:t>karir</a:t>
            </a:r>
            <a:r>
              <a:rPr lang="en-US" sz="4800" dirty="0"/>
              <a:t> </a:t>
            </a:r>
            <a:r>
              <a:rPr lang="en-US" sz="4800" dirty="0" err="1"/>
              <a:t>dan</a:t>
            </a:r>
            <a:r>
              <a:rPr lang="en-US" sz="4800" dirty="0"/>
              <a:t> ‘</a:t>
            </a:r>
            <a:r>
              <a:rPr lang="en-US" sz="4800" dirty="0" err="1"/>
              <a:t>rumah</a:t>
            </a:r>
            <a:r>
              <a:rPr lang="en-US" sz="4800" dirty="0"/>
              <a:t>’ </a:t>
            </a:r>
            <a:r>
              <a:rPr lang="en-US" sz="4800" dirty="0" err="1"/>
              <a:t>fungsional</a:t>
            </a:r>
            <a:r>
              <a:rPr lang="en-US" sz="4800" dirty="0"/>
              <a:t> </a:t>
            </a:r>
            <a:r>
              <a:rPr lang="en-US" sz="4800" dirty="0" err="1"/>
              <a:t>pengadaan</a:t>
            </a:r>
            <a:r>
              <a:rPr lang="en-US" sz="4800" dirty="0"/>
              <a:t> </a:t>
            </a:r>
            <a:r>
              <a:rPr lang="en-US" sz="4800" dirty="0" err="1"/>
              <a:t>belum</a:t>
            </a:r>
            <a:r>
              <a:rPr lang="en-US" sz="4800" dirty="0"/>
              <a:t> </a:t>
            </a:r>
            <a:r>
              <a:rPr lang="en-US" sz="4800" dirty="0" err="1"/>
              <a:t>ada</a:t>
            </a:r>
            <a:r>
              <a:rPr lang="en-US" sz="4800" dirty="0"/>
              <a:t> </a:t>
            </a:r>
            <a:r>
              <a:rPr lang="en-US" sz="4800" dirty="0" err="1"/>
              <a:t>sehingga</a:t>
            </a:r>
            <a:r>
              <a:rPr lang="en-US" sz="4800" dirty="0"/>
              <a:t> </a:t>
            </a:r>
            <a:r>
              <a:rPr lang="en-US" sz="4800" dirty="0" err="1"/>
              <a:t>pegawai</a:t>
            </a:r>
            <a:r>
              <a:rPr lang="en-US" sz="4800" dirty="0"/>
              <a:t> </a:t>
            </a:r>
            <a:r>
              <a:rPr lang="en-US" sz="4800" dirty="0" err="1"/>
              <a:t>fungsional</a:t>
            </a:r>
            <a:r>
              <a:rPr lang="en-US" sz="4800" dirty="0"/>
              <a:t> </a:t>
            </a:r>
            <a:r>
              <a:rPr lang="en-US" sz="4800" dirty="0" err="1"/>
              <a:t>pengadaan</a:t>
            </a:r>
            <a:r>
              <a:rPr lang="en-US" sz="4800" dirty="0"/>
              <a:t> </a:t>
            </a:r>
            <a:r>
              <a:rPr lang="en-US" sz="4800" dirty="0" err="1"/>
              <a:t>tersebut</a:t>
            </a:r>
            <a:r>
              <a:rPr lang="en-US" sz="4800" dirty="0"/>
              <a:t> </a:t>
            </a:r>
            <a:r>
              <a:rPr lang="en-US" sz="4800" dirty="0" err="1"/>
              <a:t>masih</a:t>
            </a:r>
            <a:r>
              <a:rPr lang="en-US" sz="4800" dirty="0"/>
              <a:t> </a:t>
            </a:r>
            <a:r>
              <a:rPr lang="en-US" sz="4800" dirty="0" err="1"/>
              <a:t>melekat</a:t>
            </a:r>
            <a:r>
              <a:rPr lang="en-US" sz="4800" dirty="0"/>
              <a:t> di unit </a:t>
            </a:r>
            <a:r>
              <a:rPr lang="en-US" sz="4800" dirty="0" err="1"/>
              <a:t>kerja</a:t>
            </a:r>
            <a:r>
              <a:rPr lang="en-US" sz="4800" dirty="0"/>
              <a:t> </a:t>
            </a:r>
            <a:r>
              <a:rPr lang="en-US" sz="4800"/>
              <a:t>asal</a:t>
            </a:r>
            <a:r>
              <a:rPr lang="en-US" sz="4800" dirty="0"/>
              <a:t>; </a:t>
            </a:r>
            <a:r>
              <a:rPr lang="en-US" sz="4800" dirty="0" err="1"/>
              <a:t>dari</a:t>
            </a:r>
            <a:r>
              <a:rPr lang="en-US" sz="4800" dirty="0"/>
              <a:t> </a:t>
            </a:r>
            <a:r>
              <a:rPr lang="en-US" sz="4800" dirty="0" err="1"/>
              <a:t>sisi</a:t>
            </a:r>
            <a:r>
              <a:rPr lang="en-US" sz="4800" dirty="0"/>
              <a:t> </a:t>
            </a:r>
            <a:r>
              <a:rPr lang="en-US" sz="4800" dirty="0" err="1"/>
              <a:t>penggajian</a:t>
            </a:r>
            <a:r>
              <a:rPr lang="en-US" sz="4800" dirty="0"/>
              <a:t>, </a:t>
            </a:r>
            <a:r>
              <a:rPr lang="en-US" sz="4800" dirty="0" err="1"/>
              <a:t>penilain</a:t>
            </a:r>
            <a:r>
              <a:rPr lang="en-US" sz="4800" dirty="0"/>
              <a:t> </a:t>
            </a:r>
            <a:r>
              <a:rPr lang="en-US" sz="4800" dirty="0" err="1"/>
              <a:t>kerja</a:t>
            </a:r>
            <a:r>
              <a:rPr lang="en-US" sz="4800" dirty="0"/>
              <a:t>, </a:t>
            </a:r>
            <a:r>
              <a:rPr lang="en-US" sz="4800" dirty="0" err="1"/>
              <a:t>dll</a:t>
            </a:r>
            <a:r>
              <a:rPr lang="en-US" sz="4800" dirty="0"/>
              <a:t>.</a:t>
            </a:r>
          </a:p>
          <a:p>
            <a:pPr marL="914446" lvl="2" indent="0">
              <a:lnSpc>
                <a:spcPct val="100000"/>
              </a:lnSpc>
              <a:spcBef>
                <a:spcPts val="0"/>
              </a:spcBef>
              <a:buNone/>
            </a:pPr>
            <a:r>
              <a:rPr lang="en-US" sz="4800" b="1" dirty="0" err="1"/>
              <a:t>Potensi</a:t>
            </a:r>
            <a:r>
              <a:rPr lang="en-US" sz="4800" b="1" dirty="0"/>
              <a:t> </a:t>
            </a:r>
            <a:r>
              <a:rPr lang="en-US" sz="4800" b="1" dirty="0" err="1"/>
              <a:t>masalah</a:t>
            </a:r>
            <a:r>
              <a:rPr lang="en-US" sz="4800" dirty="0"/>
              <a:t>:</a:t>
            </a:r>
          </a:p>
          <a:p>
            <a:pPr marL="914446" lvl="2" indent="0">
              <a:lnSpc>
                <a:spcPct val="100000"/>
              </a:lnSpc>
              <a:spcBef>
                <a:spcPts val="0"/>
              </a:spcBef>
              <a:buNone/>
            </a:pPr>
            <a:r>
              <a:rPr lang="en-US" sz="4800" dirty="0" err="1"/>
              <a:t>Adanya</a:t>
            </a:r>
            <a:r>
              <a:rPr lang="en-US" sz="4800" dirty="0"/>
              <a:t> </a:t>
            </a:r>
            <a:r>
              <a:rPr lang="en-US" sz="4800" dirty="0" err="1"/>
              <a:t>rangkap</a:t>
            </a:r>
            <a:r>
              <a:rPr lang="en-US" sz="4800" dirty="0"/>
              <a:t> </a:t>
            </a:r>
            <a:r>
              <a:rPr lang="en-US" sz="4800" dirty="0" err="1"/>
              <a:t>pekerjaan</a:t>
            </a:r>
            <a:r>
              <a:rPr lang="en-US" sz="4800" dirty="0"/>
              <a:t> </a:t>
            </a:r>
            <a:r>
              <a:rPr lang="en-US" sz="4800" dirty="0" err="1"/>
              <a:t>membuat</a:t>
            </a:r>
            <a:r>
              <a:rPr lang="en-US" sz="4800" dirty="0"/>
              <a:t> </a:t>
            </a:r>
            <a:r>
              <a:rPr lang="en-US" sz="4800" dirty="0" err="1"/>
              <a:t>pelaksana</a:t>
            </a:r>
            <a:r>
              <a:rPr lang="en-US" sz="4800" dirty="0"/>
              <a:t> </a:t>
            </a:r>
            <a:r>
              <a:rPr lang="en-US" sz="4800" dirty="0" err="1"/>
              <a:t>pengadaan</a:t>
            </a:r>
            <a:r>
              <a:rPr lang="en-US" sz="4800" dirty="0"/>
              <a:t> </a:t>
            </a:r>
            <a:r>
              <a:rPr lang="en-US" sz="4800" dirty="0" err="1"/>
              <a:t>rentan</a:t>
            </a:r>
            <a:r>
              <a:rPr lang="en-US" sz="4800" dirty="0"/>
              <a:t> </a:t>
            </a:r>
            <a:r>
              <a:rPr lang="en-US" sz="4800" dirty="0" err="1"/>
              <a:t>melakukan</a:t>
            </a:r>
            <a:r>
              <a:rPr lang="en-US" sz="4800" dirty="0"/>
              <a:t> fraud. </a:t>
            </a:r>
          </a:p>
          <a:p>
            <a:pPr marL="914446" lvl="2" indent="0">
              <a:lnSpc>
                <a:spcPct val="100000"/>
              </a:lnSpc>
              <a:spcBef>
                <a:spcPts val="0"/>
              </a:spcBef>
              <a:buNone/>
            </a:pPr>
            <a:r>
              <a:rPr lang="en-US" sz="4800" b="1" dirty="0" err="1"/>
              <a:t>Rekomendasi</a:t>
            </a:r>
            <a:r>
              <a:rPr lang="en-US" sz="4800" dirty="0"/>
              <a:t>:</a:t>
            </a:r>
          </a:p>
          <a:p>
            <a:pPr marL="914446" lvl="2" indent="0">
              <a:lnSpc>
                <a:spcPct val="100000"/>
              </a:lnSpc>
              <a:spcBef>
                <a:spcPts val="0"/>
              </a:spcBef>
              <a:buNone/>
            </a:pPr>
            <a:r>
              <a:rPr lang="en-US" sz="4800" dirty="0" err="1"/>
              <a:t>Menyusun</a:t>
            </a:r>
            <a:r>
              <a:rPr lang="en-US" sz="4800" dirty="0"/>
              <a:t> </a:t>
            </a:r>
            <a:r>
              <a:rPr lang="en-US" sz="4800" dirty="0" err="1"/>
              <a:t>konsep</a:t>
            </a:r>
            <a:r>
              <a:rPr lang="en-US" sz="4800" dirty="0"/>
              <a:t> </a:t>
            </a:r>
            <a:r>
              <a:rPr lang="en-US" sz="4800" dirty="0" err="1"/>
              <a:t>peningkatan</a:t>
            </a:r>
            <a:r>
              <a:rPr lang="en-US" sz="4800" dirty="0"/>
              <a:t> </a:t>
            </a:r>
            <a:r>
              <a:rPr lang="en-US" sz="4800" dirty="0" err="1"/>
              <a:t>jenjang</a:t>
            </a:r>
            <a:r>
              <a:rPr lang="en-US" sz="4800" dirty="0"/>
              <a:t> </a:t>
            </a:r>
            <a:r>
              <a:rPr lang="en-US" sz="4800" dirty="0" err="1"/>
              <a:t>karir</a:t>
            </a:r>
            <a:r>
              <a:rPr lang="en-US" sz="4800" dirty="0"/>
              <a:t> </a:t>
            </a:r>
            <a:r>
              <a:rPr lang="en-US" sz="4800" dirty="0" err="1"/>
              <a:t>bagi</a:t>
            </a:r>
            <a:r>
              <a:rPr lang="en-US" sz="4800" dirty="0"/>
              <a:t> </a:t>
            </a:r>
            <a:r>
              <a:rPr lang="en-US" sz="4800" dirty="0" err="1"/>
              <a:t>pelaksana</a:t>
            </a:r>
            <a:r>
              <a:rPr lang="en-US" sz="4800" dirty="0"/>
              <a:t> </a:t>
            </a:r>
            <a:r>
              <a:rPr lang="en-US" sz="4800" dirty="0" err="1"/>
              <a:t>pengadaan</a:t>
            </a:r>
            <a:endParaRPr lang="en-US" sz="4800" dirty="0"/>
          </a:p>
        </p:txBody>
      </p:sp>
      <p:sp>
        <p:nvSpPr>
          <p:cNvPr id="2" name="Slide Number Placeholder 1"/>
          <p:cNvSpPr>
            <a:spLocks noGrp="1"/>
          </p:cNvSpPr>
          <p:nvPr>
            <p:ph type="sldNum" sz="quarter" idx="12"/>
          </p:nvPr>
        </p:nvSpPr>
        <p:spPr/>
        <p:txBody>
          <a:bodyPr/>
          <a:lstStyle/>
          <a:p>
            <a:fld id="{C5B33C2E-A919-4DBE-9762-CE8910053F90}" type="slidenum">
              <a:rPr lang="en-US" smtClean="0"/>
              <a:pPr/>
              <a:t>12</a:t>
            </a:fld>
            <a:endParaRPr lang="en-US" dirty="0"/>
          </a:p>
        </p:txBody>
      </p:sp>
    </p:spTree>
    <p:extLst>
      <p:ext uri="{BB962C8B-B14F-4D97-AF65-F5344CB8AC3E}">
        <p14:creationId xmlns:p14="http://schemas.microsoft.com/office/powerpoint/2010/main" val="4258886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sp>
        <p:nvSpPr>
          <p:cNvPr id="4" name="Slide Number Placeholder 3"/>
          <p:cNvSpPr>
            <a:spLocks noGrp="1"/>
          </p:cNvSpPr>
          <p:nvPr>
            <p:ph type="sldNum" sz="quarter" idx="12"/>
          </p:nvPr>
        </p:nvSpPr>
        <p:spPr/>
        <p:txBody>
          <a:bodyPr/>
          <a:lstStyle/>
          <a:p>
            <a:fld id="{C5B33C2E-A919-4DBE-9762-CE8910053F90}" type="slidenum">
              <a:rPr lang="en-US" smtClean="0"/>
              <a:pPr/>
              <a:t>13</a:t>
            </a:fld>
            <a:endParaRPr 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438" t="8750" r="8125" b="8055"/>
          <a:stretch/>
        </p:blipFill>
        <p:spPr bwMode="auto">
          <a:xfrm>
            <a:off x="19051" y="152400"/>
            <a:ext cx="24253808" cy="13601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5089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p:nvPr/>
        </p:nvSpPr>
        <p:spPr>
          <a:xfrm>
            <a:off x="-811560" y="707096"/>
            <a:ext cx="16400779" cy="1235348"/>
          </a:xfrm>
          <a:prstGeom prst="parallelogram">
            <a:avLst>
              <a:gd name="adj" fmla="val 6519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4" name="Parallelogram 13"/>
          <p:cNvSpPr/>
          <p:nvPr/>
        </p:nvSpPr>
        <p:spPr>
          <a:xfrm>
            <a:off x="14755454" y="872009"/>
            <a:ext cx="3171543" cy="1070434"/>
          </a:xfrm>
          <a:prstGeom prst="parallelogram">
            <a:avLst>
              <a:gd name="adj" fmla="val 65196"/>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6" name="Parallelogram 15"/>
          <p:cNvSpPr/>
          <p:nvPr/>
        </p:nvSpPr>
        <p:spPr>
          <a:xfrm>
            <a:off x="17204268" y="1029457"/>
            <a:ext cx="2370077" cy="912986"/>
          </a:xfrm>
          <a:prstGeom prst="parallelogram">
            <a:avLst>
              <a:gd name="adj" fmla="val 65196"/>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7" name="Parallelogram 16"/>
          <p:cNvSpPr/>
          <p:nvPr/>
        </p:nvSpPr>
        <p:spPr>
          <a:xfrm>
            <a:off x="18950535" y="1162680"/>
            <a:ext cx="2370077" cy="779760"/>
          </a:xfrm>
          <a:prstGeom prst="parallelogram">
            <a:avLst>
              <a:gd name="adj" fmla="val 65196"/>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rtlCol="0" anchor="ctr"/>
          <a:lstStyle/>
          <a:p>
            <a:pPr algn="ctr"/>
            <a:endParaRPr lang="en-US"/>
          </a:p>
        </p:txBody>
      </p:sp>
      <p:sp>
        <p:nvSpPr>
          <p:cNvPr id="18" name="TextBox 17"/>
          <p:cNvSpPr txBox="1"/>
          <p:nvPr/>
        </p:nvSpPr>
        <p:spPr>
          <a:xfrm>
            <a:off x="616371" y="801550"/>
            <a:ext cx="11801306" cy="1046440"/>
          </a:xfrm>
          <a:prstGeom prst="rect">
            <a:avLst/>
          </a:prstGeom>
          <a:noFill/>
        </p:spPr>
        <p:txBody>
          <a:bodyPr wrap="square" lIns="182889" tIns="91445" rIns="182889" bIns="91445" rtlCol="0">
            <a:spAutoFit/>
          </a:bodyPr>
          <a:lstStyle/>
          <a:p>
            <a:r>
              <a:rPr lang="en-US" sz="5600" b="1" dirty="0" err="1">
                <a:solidFill>
                  <a:schemeClr val="bg1"/>
                </a:solidFill>
              </a:rPr>
              <a:t>Notulensi</a:t>
            </a:r>
            <a:r>
              <a:rPr lang="en-US" sz="5600" b="1" dirty="0">
                <a:solidFill>
                  <a:schemeClr val="bg1"/>
                </a:solidFill>
              </a:rPr>
              <a:t> </a:t>
            </a:r>
            <a:r>
              <a:rPr lang="en-US" sz="5600" b="1" dirty="0" err="1">
                <a:solidFill>
                  <a:schemeClr val="bg1"/>
                </a:solidFill>
              </a:rPr>
              <a:t>Rapat</a:t>
            </a:r>
            <a:r>
              <a:rPr lang="en-US" sz="5600" b="1" dirty="0">
                <a:solidFill>
                  <a:schemeClr val="bg1"/>
                </a:solidFill>
              </a:rPr>
              <a:t> </a:t>
            </a:r>
            <a:r>
              <a:rPr lang="en-US" sz="5600" b="1" dirty="0" err="1">
                <a:solidFill>
                  <a:schemeClr val="bg1"/>
                </a:solidFill>
              </a:rPr>
              <a:t>Terbatas</a:t>
            </a:r>
            <a:r>
              <a:rPr lang="en-US" sz="5600" b="1" dirty="0">
                <a:solidFill>
                  <a:schemeClr val="bg1"/>
                </a:solidFill>
              </a:rPr>
              <a:t> 29 Des 16</a:t>
            </a:r>
            <a:endParaRPr lang="en-US" sz="3200" b="1" dirty="0">
              <a:solidFill>
                <a:schemeClr val="bg1"/>
              </a:solidFill>
            </a:endParaRPr>
          </a:p>
        </p:txBody>
      </p:sp>
      <p:sp>
        <p:nvSpPr>
          <p:cNvPr id="35" name="Content Placeholder 2"/>
          <p:cNvSpPr txBox="1">
            <a:spLocks/>
          </p:cNvSpPr>
          <p:nvPr/>
        </p:nvSpPr>
        <p:spPr>
          <a:xfrm>
            <a:off x="1235509" y="2313250"/>
            <a:ext cx="20192097" cy="10465196"/>
          </a:xfrm>
          <a:prstGeom prst="rect">
            <a:avLst/>
          </a:prstGeom>
        </p:spPr>
        <p:txBody>
          <a:bodyPr vert="horz" lIns="182889" tIns="91445" rIns="182889" bIns="91445"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lnSpc>
                <a:spcPct val="100000"/>
              </a:lnSpc>
              <a:spcBef>
                <a:spcPts val="0"/>
              </a:spcBef>
              <a:buNone/>
            </a:pPr>
            <a:r>
              <a:rPr lang="en-US" sz="4800" dirty="0" smtClean="0"/>
              <a:t>Akan </a:t>
            </a:r>
            <a:r>
              <a:rPr lang="en-US" sz="4800" dirty="0" err="1" smtClean="0"/>
              <a:t>dilakukan</a:t>
            </a:r>
            <a:r>
              <a:rPr lang="en-US" sz="4800" dirty="0" smtClean="0"/>
              <a:t> </a:t>
            </a:r>
            <a:r>
              <a:rPr lang="en-US" sz="4800" dirty="0" err="1" smtClean="0"/>
              <a:t>penyesuaian</a:t>
            </a:r>
            <a:r>
              <a:rPr lang="en-US" sz="4800" dirty="0" smtClean="0"/>
              <a:t> </a:t>
            </a:r>
            <a:r>
              <a:rPr lang="en-US" sz="4800" dirty="0" err="1" smtClean="0"/>
              <a:t>Peraturan</a:t>
            </a:r>
            <a:r>
              <a:rPr lang="en-US" sz="4800" dirty="0" smtClean="0"/>
              <a:t> </a:t>
            </a:r>
            <a:r>
              <a:rPr lang="en-US" sz="4800" dirty="0" err="1" smtClean="0"/>
              <a:t>Presiden</a:t>
            </a:r>
            <a:r>
              <a:rPr lang="en-US" sz="4800" dirty="0" smtClean="0"/>
              <a:t> </a:t>
            </a:r>
            <a:r>
              <a:rPr lang="en-US" sz="4800" dirty="0" err="1" smtClean="0"/>
              <a:t>mengenai</a:t>
            </a:r>
            <a:r>
              <a:rPr lang="en-US" sz="4800" dirty="0" smtClean="0"/>
              <a:t> </a:t>
            </a:r>
            <a:r>
              <a:rPr lang="en-US" sz="4800" dirty="0" err="1" smtClean="0"/>
              <a:t>pengadaan</a:t>
            </a:r>
            <a:r>
              <a:rPr lang="en-US" sz="4800" dirty="0" smtClean="0"/>
              <a:t> </a:t>
            </a:r>
            <a:r>
              <a:rPr lang="en-US" sz="4800" dirty="0" err="1" smtClean="0"/>
              <a:t>Barang</a:t>
            </a:r>
            <a:r>
              <a:rPr lang="en-US" sz="4800" dirty="0" smtClean="0"/>
              <a:t> </a:t>
            </a:r>
            <a:r>
              <a:rPr lang="en-US" sz="4800" dirty="0" err="1" smtClean="0"/>
              <a:t>dan</a:t>
            </a:r>
            <a:r>
              <a:rPr lang="en-US" sz="4800" dirty="0" smtClean="0"/>
              <a:t> </a:t>
            </a:r>
            <a:r>
              <a:rPr lang="en-US" sz="4800" dirty="0" err="1" smtClean="0"/>
              <a:t>Jasa</a:t>
            </a:r>
            <a:r>
              <a:rPr lang="en-US" sz="4800" dirty="0" smtClean="0"/>
              <a:t> </a:t>
            </a:r>
            <a:r>
              <a:rPr lang="en-US" sz="4800" dirty="0" err="1" smtClean="0"/>
              <a:t>diantaranya</a:t>
            </a:r>
            <a:r>
              <a:rPr lang="en-US" sz="4800" dirty="0" smtClean="0"/>
              <a:t> </a:t>
            </a:r>
            <a:r>
              <a:rPr lang="en-US" sz="4800" dirty="0" err="1" smtClean="0"/>
              <a:t>mengatur</a:t>
            </a:r>
            <a:r>
              <a:rPr lang="en-US" sz="4800" dirty="0" smtClean="0"/>
              <a:t> </a:t>
            </a:r>
            <a:r>
              <a:rPr lang="en-US" sz="4800" dirty="0" err="1" smtClean="0"/>
              <a:t>tentang</a:t>
            </a:r>
            <a:r>
              <a:rPr lang="en-US" sz="4800" dirty="0" smtClean="0"/>
              <a:t>:</a:t>
            </a:r>
          </a:p>
          <a:p>
            <a:pPr marL="914446" lvl="1" indent="-914446">
              <a:lnSpc>
                <a:spcPct val="100000"/>
              </a:lnSpc>
              <a:spcBef>
                <a:spcPts val="0"/>
              </a:spcBef>
              <a:buFont typeface="+mj-lt"/>
              <a:buAutoNum type="alphaLcPeriod"/>
            </a:pPr>
            <a:r>
              <a:rPr lang="en-US" sz="4800" dirty="0" err="1" smtClean="0"/>
              <a:t>Pemerintah</a:t>
            </a:r>
            <a:r>
              <a:rPr lang="en-US" sz="4800" dirty="0" smtClean="0"/>
              <a:t> </a:t>
            </a:r>
            <a:r>
              <a:rPr lang="en-US" sz="4800" dirty="0" err="1" smtClean="0"/>
              <a:t>pusat</a:t>
            </a:r>
            <a:r>
              <a:rPr lang="en-US" sz="4800" dirty="0" smtClean="0"/>
              <a:t> </a:t>
            </a:r>
            <a:r>
              <a:rPr lang="en-US" sz="4800" dirty="0" err="1" smtClean="0"/>
              <a:t>dan</a:t>
            </a:r>
            <a:r>
              <a:rPr lang="en-US" sz="4800" dirty="0" smtClean="0"/>
              <a:t> </a:t>
            </a:r>
            <a:r>
              <a:rPr lang="en-US" sz="4800" dirty="0" err="1" smtClean="0"/>
              <a:t>pemerintah</a:t>
            </a:r>
            <a:r>
              <a:rPr lang="en-US" sz="4800" dirty="0" smtClean="0"/>
              <a:t> </a:t>
            </a:r>
            <a:r>
              <a:rPr lang="en-US" sz="4800" dirty="0" err="1" smtClean="0"/>
              <a:t>daerah</a:t>
            </a:r>
            <a:r>
              <a:rPr lang="en-US" sz="4800" dirty="0" smtClean="0"/>
              <a:t> </a:t>
            </a:r>
            <a:r>
              <a:rPr lang="en-US" sz="4800" dirty="0" err="1" smtClean="0"/>
              <a:t>diharapkan</a:t>
            </a:r>
            <a:r>
              <a:rPr lang="en-US" sz="4800" dirty="0" smtClean="0"/>
              <a:t> </a:t>
            </a:r>
            <a:r>
              <a:rPr lang="en-US" sz="4800" dirty="0" err="1" smtClean="0"/>
              <a:t>memiliki</a:t>
            </a:r>
            <a:r>
              <a:rPr lang="en-US" sz="4800" dirty="0" smtClean="0"/>
              <a:t> </a:t>
            </a:r>
            <a:r>
              <a:rPr lang="en-US" sz="4800" b="1" dirty="0" smtClean="0">
                <a:solidFill>
                  <a:srgbClr val="00B050"/>
                </a:solidFill>
              </a:rPr>
              <a:t>unit yang </a:t>
            </a:r>
            <a:r>
              <a:rPr lang="en-US" sz="4800" b="1" dirty="0" err="1" smtClean="0">
                <a:solidFill>
                  <a:srgbClr val="00B050"/>
                </a:solidFill>
              </a:rPr>
              <a:t>khusus</a:t>
            </a:r>
            <a:r>
              <a:rPr lang="en-US" sz="4800" b="1" dirty="0" smtClean="0">
                <a:solidFill>
                  <a:srgbClr val="00B050"/>
                </a:solidFill>
              </a:rPr>
              <a:t> </a:t>
            </a:r>
            <a:r>
              <a:rPr lang="en-US" sz="4800" b="1" dirty="0" err="1" smtClean="0">
                <a:solidFill>
                  <a:srgbClr val="00B050"/>
                </a:solidFill>
              </a:rPr>
              <a:t>menangani</a:t>
            </a:r>
            <a:r>
              <a:rPr lang="en-US" sz="4800" b="1" dirty="0" smtClean="0">
                <a:solidFill>
                  <a:srgbClr val="00B050"/>
                </a:solidFill>
              </a:rPr>
              <a:t> </a:t>
            </a:r>
            <a:r>
              <a:rPr lang="en-US" sz="4800" b="1" dirty="0" err="1" smtClean="0">
                <a:solidFill>
                  <a:srgbClr val="00B050"/>
                </a:solidFill>
              </a:rPr>
              <a:t>pengadaan</a:t>
            </a:r>
            <a:r>
              <a:rPr lang="en-US" sz="4800" b="1" dirty="0" smtClean="0">
                <a:solidFill>
                  <a:srgbClr val="00B050"/>
                </a:solidFill>
              </a:rPr>
              <a:t> </a:t>
            </a:r>
            <a:r>
              <a:rPr lang="en-US" sz="4800" b="1" dirty="0" err="1" smtClean="0">
                <a:solidFill>
                  <a:srgbClr val="00B050"/>
                </a:solidFill>
              </a:rPr>
              <a:t>barang</a:t>
            </a:r>
            <a:r>
              <a:rPr lang="en-US" sz="4800" b="1" dirty="0" smtClean="0">
                <a:solidFill>
                  <a:srgbClr val="00B050"/>
                </a:solidFill>
              </a:rPr>
              <a:t> </a:t>
            </a:r>
            <a:r>
              <a:rPr lang="en-US" sz="4800" b="1" dirty="0" err="1" smtClean="0">
                <a:solidFill>
                  <a:srgbClr val="00B050"/>
                </a:solidFill>
              </a:rPr>
              <a:t>dan</a:t>
            </a:r>
            <a:r>
              <a:rPr lang="en-US" sz="4800" b="1" dirty="0" smtClean="0">
                <a:solidFill>
                  <a:srgbClr val="00B050"/>
                </a:solidFill>
              </a:rPr>
              <a:t> </a:t>
            </a:r>
            <a:r>
              <a:rPr lang="en-US" sz="4800" b="1" dirty="0" err="1" smtClean="0">
                <a:solidFill>
                  <a:srgbClr val="00B050"/>
                </a:solidFill>
              </a:rPr>
              <a:t>jasa</a:t>
            </a:r>
            <a:r>
              <a:rPr lang="en-US" sz="4800" b="1" dirty="0" smtClean="0">
                <a:solidFill>
                  <a:srgbClr val="00B050"/>
                </a:solidFill>
              </a:rPr>
              <a:t> </a:t>
            </a:r>
            <a:r>
              <a:rPr lang="en-US" sz="4800" b="1" dirty="0" err="1" smtClean="0">
                <a:solidFill>
                  <a:srgbClr val="00B050"/>
                </a:solidFill>
              </a:rPr>
              <a:t>secara</a:t>
            </a:r>
            <a:r>
              <a:rPr lang="en-US" sz="4800" b="1" dirty="0" smtClean="0">
                <a:solidFill>
                  <a:srgbClr val="00B050"/>
                </a:solidFill>
              </a:rPr>
              <a:t> </a:t>
            </a:r>
            <a:r>
              <a:rPr lang="en-US" sz="4800" b="1" dirty="0" err="1" smtClean="0">
                <a:solidFill>
                  <a:srgbClr val="00B050"/>
                </a:solidFill>
              </a:rPr>
              <a:t>profesional</a:t>
            </a:r>
            <a:r>
              <a:rPr lang="en-US" sz="4800" b="1" dirty="0" smtClean="0">
                <a:solidFill>
                  <a:srgbClr val="00B050"/>
                </a:solidFill>
              </a:rPr>
              <a:t> </a:t>
            </a:r>
            <a:r>
              <a:rPr lang="en-US" sz="4800" b="1" dirty="0" err="1" smtClean="0">
                <a:solidFill>
                  <a:srgbClr val="00B050"/>
                </a:solidFill>
              </a:rPr>
              <a:t>setingkat</a:t>
            </a:r>
            <a:r>
              <a:rPr lang="en-US" sz="4800" b="1" dirty="0" smtClean="0">
                <a:solidFill>
                  <a:srgbClr val="00B050"/>
                </a:solidFill>
              </a:rPr>
              <a:t> </a:t>
            </a:r>
            <a:r>
              <a:rPr lang="en-US" sz="4800" b="1" dirty="0" err="1" smtClean="0">
                <a:solidFill>
                  <a:srgbClr val="00B050"/>
                </a:solidFill>
              </a:rPr>
              <a:t>eselon</a:t>
            </a:r>
            <a:r>
              <a:rPr lang="en-US" sz="4800" b="1" dirty="0" smtClean="0">
                <a:solidFill>
                  <a:srgbClr val="00B050"/>
                </a:solidFill>
              </a:rPr>
              <a:t> II</a:t>
            </a:r>
            <a:r>
              <a:rPr lang="en-US" sz="4800" dirty="0" smtClean="0"/>
              <a:t> </a:t>
            </a:r>
            <a:r>
              <a:rPr lang="en-US" sz="4800" dirty="0" err="1" smtClean="0"/>
              <a:t>untuk</a:t>
            </a:r>
            <a:r>
              <a:rPr lang="en-US" sz="4800" dirty="0" smtClean="0"/>
              <a:t> </a:t>
            </a:r>
            <a:r>
              <a:rPr lang="en-US" sz="4800" dirty="0" err="1" smtClean="0"/>
              <a:t>kementerian</a:t>
            </a:r>
            <a:r>
              <a:rPr lang="en-US" sz="4800" dirty="0" smtClean="0"/>
              <a:t>/</a:t>
            </a:r>
            <a:r>
              <a:rPr lang="en-US" sz="4800" dirty="0" err="1" smtClean="0"/>
              <a:t>lembaga</a:t>
            </a:r>
            <a:r>
              <a:rPr lang="en-US" sz="4800" dirty="0" smtClean="0"/>
              <a:t>.</a:t>
            </a:r>
          </a:p>
          <a:p>
            <a:pPr marL="685834" lvl="1" indent="-685834">
              <a:lnSpc>
                <a:spcPct val="100000"/>
              </a:lnSpc>
              <a:spcBef>
                <a:spcPts val="0"/>
              </a:spcBef>
              <a:buFont typeface="+mj-lt"/>
              <a:buAutoNum type="alphaLcPeriod"/>
            </a:pPr>
            <a:endParaRPr lang="en-US" sz="4400" dirty="0"/>
          </a:p>
          <a:p>
            <a:pPr marL="914446" lvl="1" indent="-914446">
              <a:lnSpc>
                <a:spcPct val="100000"/>
              </a:lnSpc>
              <a:spcBef>
                <a:spcPts val="0"/>
              </a:spcBef>
              <a:buFont typeface="+mj-lt"/>
              <a:buAutoNum type="alphaLcPeriod"/>
            </a:pPr>
            <a:r>
              <a:rPr lang="en-US" sz="4800" dirty="0" err="1" smtClean="0"/>
              <a:t>Kewajiban</a:t>
            </a:r>
            <a:r>
              <a:rPr lang="en-US" sz="4800" dirty="0" smtClean="0"/>
              <a:t> </a:t>
            </a:r>
            <a:r>
              <a:rPr lang="en-US" sz="4800" dirty="0" err="1" smtClean="0"/>
              <a:t>membentuk</a:t>
            </a:r>
            <a:r>
              <a:rPr lang="en-US" sz="4800" dirty="0" smtClean="0"/>
              <a:t> </a:t>
            </a:r>
            <a:r>
              <a:rPr lang="en-US" sz="4800" b="1" dirty="0" smtClean="0">
                <a:solidFill>
                  <a:srgbClr val="00B050"/>
                </a:solidFill>
              </a:rPr>
              <a:t>unit </a:t>
            </a:r>
            <a:r>
              <a:rPr lang="en-US" sz="4800" b="1" dirty="0" err="1" smtClean="0">
                <a:solidFill>
                  <a:srgbClr val="00B050"/>
                </a:solidFill>
              </a:rPr>
              <a:t>kerja</a:t>
            </a:r>
            <a:r>
              <a:rPr lang="en-US" sz="4800" b="1" dirty="0" smtClean="0">
                <a:solidFill>
                  <a:srgbClr val="00B050"/>
                </a:solidFill>
              </a:rPr>
              <a:t> yang </a:t>
            </a:r>
            <a:r>
              <a:rPr lang="en-US" sz="4800" b="1" dirty="0" err="1" smtClean="0">
                <a:solidFill>
                  <a:srgbClr val="00B050"/>
                </a:solidFill>
              </a:rPr>
              <a:t>mandiri</a:t>
            </a:r>
            <a:r>
              <a:rPr lang="en-US" sz="4800" b="1" dirty="0" smtClean="0">
                <a:solidFill>
                  <a:srgbClr val="00B050"/>
                </a:solidFill>
              </a:rPr>
              <a:t> </a:t>
            </a:r>
            <a:r>
              <a:rPr lang="en-US" sz="4800" b="1" dirty="0" err="1" smtClean="0">
                <a:solidFill>
                  <a:srgbClr val="00B050"/>
                </a:solidFill>
              </a:rPr>
              <a:t>dan</a:t>
            </a:r>
            <a:r>
              <a:rPr lang="en-US" sz="4800" b="1" dirty="0" smtClean="0">
                <a:solidFill>
                  <a:srgbClr val="00B050"/>
                </a:solidFill>
              </a:rPr>
              <a:t> </a:t>
            </a:r>
            <a:r>
              <a:rPr lang="en-US" sz="4800" b="1" dirty="0" err="1" smtClean="0">
                <a:solidFill>
                  <a:srgbClr val="00B050"/>
                </a:solidFill>
              </a:rPr>
              <a:t>permanen</a:t>
            </a:r>
            <a:r>
              <a:rPr lang="en-US" sz="4800" b="1" dirty="0" smtClean="0">
                <a:solidFill>
                  <a:schemeClr val="accent1">
                    <a:lumMod val="75000"/>
                  </a:schemeClr>
                </a:solidFill>
              </a:rPr>
              <a:t> </a:t>
            </a:r>
            <a:r>
              <a:rPr lang="en-US" sz="4800" dirty="0" err="1" smtClean="0"/>
              <a:t>sebagai</a:t>
            </a:r>
            <a:r>
              <a:rPr lang="en-US" sz="4800" dirty="0" smtClean="0"/>
              <a:t> </a:t>
            </a:r>
            <a:r>
              <a:rPr lang="en-US" sz="4800" dirty="0" err="1" smtClean="0"/>
              <a:t>pusat</a:t>
            </a:r>
            <a:r>
              <a:rPr lang="en-US" sz="4800" dirty="0" smtClean="0"/>
              <a:t> </a:t>
            </a:r>
            <a:r>
              <a:rPr lang="en-US" sz="4800" dirty="0" err="1" smtClean="0"/>
              <a:t>keunggulan</a:t>
            </a:r>
            <a:r>
              <a:rPr lang="en-US" sz="4800" dirty="0" smtClean="0"/>
              <a:t> di </a:t>
            </a:r>
            <a:r>
              <a:rPr lang="en-US" sz="4800" dirty="0" err="1" smtClean="0"/>
              <a:t>bidang</a:t>
            </a:r>
            <a:r>
              <a:rPr lang="en-US" sz="4800" dirty="0" smtClean="0"/>
              <a:t> </a:t>
            </a:r>
            <a:r>
              <a:rPr lang="en-US" sz="4800" dirty="0" err="1" smtClean="0"/>
              <a:t>pengadaan</a:t>
            </a:r>
            <a:r>
              <a:rPr lang="en-US" sz="4800" dirty="0" smtClean="0"/>
              <a:t> </a:t>
            </a:r>
            <a:r>
              <a:rPr lang="en-US" sz="4800" dirty="0" err="1" smtClean="0"/>
              <a:t>barang</a:t>
            </a:r>
            <a:r>
              <a:rPr lang="en-US" sz="4800" dirty="0" smtClean="0"/>
              <a:t>/</a:t>
            </a:r>
            <a:r>
              <a:rPr lang="en-US" sz="4800" dirty="0" err="1" smtClean="0"/>
              <a:t>jasa</a:t>
            </a:r>
            <a:endParaRPr lang="en-US" sz="4800" dirty="0" smtClean="0"/>
          </a:p>
          <a:p>
            <a:pPr marL="685834" lvl="1" indent="-685834">
              <a:lnSpc>
                <a:spcPct val="100000"/>
              </a:lnSpc>
              <a:spcBef>
                <a:spcPts val="0"/>
              </a:spcBef>
              <a:buFont typeface="+mj-lt"/>
              <a:buAutoNum type="alphaLcPeriod"/>
            </a:pPr>
            <a:endParaRPr lang="en-US" sz="4400" dirty="0"/>
          </a:p>
          <a:p>
            <a:pPr marL="914446" lvl="1" indent="-914446">
              <a:lnSpc>
                <a:spcPct val="100000"/>
              </a:lnSpc>
              <a:spcBef>
                <a:spcPts val="0"/>
              </a:spcBef>
              <a:buFont typeface="+mj-lt"/>
              <a:buAutoNum type="alphaLcPeriod"/>
            </a:pPr>
            <a:r>
              <a:rPr lang="en-US" sz="4800" dirty="0" err="1" smtClean="0"/>
              <a:t>Harus</a:t>
            </a:r>
            <a:r>
              <a:rPr lang="en-US" sz="4800" dirty="0" smtClean="0"/>
              <a:t> </a:t>
            </a:r>
            <a:r>
              <a:rPr lang="en-US" sz="4800" dirty="0" err="1" smtClean="0"/>
              <a:t>dibentuk</a:t>
            </a:r>
            <a:r>
              <a:rPr lang="en-US" sz="4800" dirty="0" smtClean="0"/>
              <a:t> </a:t>
            </a:r>
            <a:r>
              <a:rPr lang="en-US" sz="4800" dirty="0" err="1" smtClean="0"/>
              <a:t>lembaga</a:t>
            </a:r>
            <a:r>
              <a:rPr lang="en-US" sz="4800" dirty="0" smtClean="0"/>
              <a:t> </a:t>
            </a:r>
            <a:r>
              <a:rPr lang="en-US" sz="4800" dirty="0" err="1" smtClean="0"/>
              <a:t>permanen</a:t>
            </a:r>
            <a:r>
              <a:rPr lang="en-US" sz="4800" dirty="0" smtClean="0"/>
              <a:t>, </a:t>
            </a:r>
            <a:r>
              <a:rPr lang="en-US" sz="4800" dirty="0" err="1" smtClean="0"/>
              <a:t>profesional</a:t>
            </a:r>
            <a:r>
              <a:rPr lang="en-US" sz="4800" dirty="0" smtClean="0"/>
              <a:t>, </a:t>
            </a:r>
            <a:r>
              <a:rPr lang="en-US" sz="4800" dirty="0" err="1" smtClean="0"/>
              <a:t>dan</a:t>
            </a:r>
            <a:r>
              <a:rPr lang="en-US" sz="4800" dirty="0" smtClean="0"/>
              <a:t> </a:t>
            </a:r>
            <a:r>
              <a:rPr lang="en-US" sz="4800" dirty="0" err="1" smtClean="0"/>
              <a:t>mandiri</a:t>
            </a:r>
            <a:r>
              <a:rPr lang="en-US" sz="4800" dirty="0" smtClean="0"/>
              <a:t> </a:t>
            </a:r>
            <a:r>
              <a:rPr lang="en-US" sz="4800" dirty="0" err="1" smtClean="0"/>
              <a:t>atau</a:t>
            </a:r>
            <a:r>
              <a:rPr lang="en-US" sz="4800" dirty="0" smtClean="0"/>
              <a:t> </a:t>
            </a:r>
            <a:r>
              <a:rPr lang="en-US" sz="4800" dirty="0" err="1" smtClean="0"/>
              <a:t>independen</a:t>
            </a:r>
            <a:r>
              <a:rPr lang="en-US" sz="4800" dirty="0" smtClean="0"/>
              <a:t>, </a:t>
            </a:r>
            <a:r>
              <a:rPr lang="en-US" sz="4800" dirty="0" err="1" smtClean="0"/>
              <a:t>seperti</a:t>
            </a:r>
            <a:r>
              <a:rPr lang="en-US" sz="4800" dirty="0" smtClean="0"/>
              <a:t> </a:t>
            </a:r>
            <a:r>
              <a:rPr lang="en-US" sz="4800" i="1" dirty="0" smtClean="0"/>
              <a:t>procurement agent</a:t>
            </a:r>
          </a:p>
          <a:p>
            <a:pPr marL="685834" lvl="1" indent="-685834">
              <a:lnSpc>
                <a:spcPct val="100000"/>
              </a:lnSpc>
              <a:spcBef>
                <a:spcPts val="0"/>
              </a:spcBef>
            </a:pPr>
            <a:endParaRPr lang="en-US" sz="4800" dirty="0"/>
          </a:p>
        </p:txBody>
      </p:sp>
      <p:sp>
        <p:nvSpPr>
          <p:cNvPr id="2" name="Slide Number Placeholder 1"/>
          <p:cNvSpPr>
            <a:spLocks noGrp="1"/>
          </p:cNvSpPr>
          <p:nvPr>
            <p:ph type="sldNum" sz="quarter" idx="12"/>
          </p:nvPr>
        </p:nvSpPr>
        <p:spPr/>
        <p:txBody>
          <a:bodyPr/>
          <a:lstStyle/>
          <a:p>
            <a:fld id="{C5B33C2E-A919-4DBE-9762-CE8910053F90}" type="slidenum">
              <a:rPr lang="en-US" smtClean="0"/>
              <a:pPr/>
              <a:t>14</a:t>
            </a:fld>
            <a:endParaRPr lang="en-US" dirty="0"/>
          </a:p>
        </p:txBody>
      </p:sp>
    </p:spTree>
    <p:extLst>
      <p:ext uri="{BB962C8B-B14F-4D97-AF65-F5344CB8AC3E}">
        <p14:creationId xmlns:p14="http://schemas.microsoft.com/office/powerpoint/2010/main" val="42459397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Arrow 2"/>
          <p:cNvSpPr/>
          <p:nvPr/>
        </p:nvSpPr>
        <p:spPr>
          <a:xfrm>
            <a:off x="1296987" y="1316570"/>
            <a:ext cx="23520400" cy="4999565"/>
          </a:xfrm>
          <a:prstGeom prst="rightArrow">
            <a:avLst>
              <a:gd name="adj1" fmla="val 54255"/>
              <a:gd name="adj2" fmla="val 40970"/>
            </a:avLst>
          </a:prstGeom>
          <a:solidFill>
            <a:schemeClr val="accent2"/>
          </a:solidFill>
        </p:spPr>
        <p:style>
          <a:lnRef idx="1">
            <a:schemeClr val="accent3"/>
          </a:lnRef>
          <a:fillRef idx="3">
            <a:schemeClr val="accent3"/>
          </a:fillRef>
          <a:effectRef idx="2">
            <a:schemeClr val="accent3"/>
          </a:effectRef>
          <a:fontRef idx="minor">
            <a:schemeClr val="lt1"/>
          </a:fontRef>
        </p:style>
        <p:txBody>
          <a:bodyPr anchor="ctr"/>
          <a:lstStyle/>
          <a:p>
            <a:pPr marL="571508" indent="-571508" defTabSz="1219215">
              <a:lnSpc>
                <a:spcPct val="70000"/>
              </a:lnSpc>
              <a:spcBef>
                <a:spcPct val="20000"/>
              </a:spcBef>
              <a:buFont typeface="Wingdings" panose="05000000000000000000" pitchFamily="2" charset="2"/>
              <a:buChar char="v"/>
              <a:defRPr/>
            </a:pPr>
            <a:r>
              <a:rPr lang="id-ID" sz="4800" dirty="0">
                <a:solidFill>
                  <a:prstClr val="white"/>
                </a:solidFill>
                <a:latin typeface="Arial Narrow" panose="020B0606020202030204" pitchFamily="34" charset="0"/>
                <a:cs typeface="Segoe UI Light" pitchFamily="34" charset="0"/>
              </a:rPr>
              <a:t>Trend pengadaan melalui </a:t>
            </a:r>
            <a:r>
              <a:rPr lang="id-ID" sz="4800" i="1" dirty="0">
                <a:solidFill>
                  <a:prstClr val="white"/>
                </a:solidFill>
                <a:latin typeface="Arial Narrow" panose="020B0606020202030204" pitchFamily="34" charset="0"/>
                <a:cs typeface="Segoe UI Light" pitchFamily="34" charset="0"/>
              </a:rPr>
              <a:t>e-marketplace (single e-market system)</a:t>
            </a:r>
          </a:p>
          <a:p>
            <a:pPr marL="571508" indent="-571508" defTabSz="1219215">
              <a:lnSpc>
                <a:spcPct val="70000"/>
              </a:lnSpc>
              <a:spcBef>
                <a:spcPct val="20000"/>
              </a:spcBef>
              <a:buFont typeface="Wingdings" panose="05000000000000000000" pitchFamily="2" charset="2"/>
              <a:buChar char="v"/>
              <a:defRPr/>
            </a:pPr>
            <a:r>
              <a:rPr lang="id-ID" sz="4800" dirty="0">
                <a:solidFill>
                  <a:prstClr val="white"/>
                </a:solidFill>
                <a:latin typeface="Arial Narrow" panose="020B0606020202030204" pitchFamily="34" charset="0"/>
                <a:cs typeface="Segoe UI Light" pitchFamily="34" charset="0"/>
              </a:rPr>
              <a:t>Karakter </a:t>
            </a:r>
            <a:r>
              <a:rPr lang="id-ID" sz="4800" i="1" dirty="0">
                <a:solidFill>
                  <a:prstClr val="white"/>
                </a:solidFill>
                <a:latin typeface="Arial Narrow" panose="020B0606020202030204" pitchFamily="34" charset="0"/>
                <a:cs typeface="Segoe UI Light" pitchFamily="34" charset="0"/>
              </a:rPr>
              <a:t>e-marketplace</a:t>
            </a:r>
            <a:r>
              <a:rPr lang="id-ID" sz="4800" dirty="0">
                <a:solidFill>
                  <a:prstClr val="white"/>
                </a:solidFill>
                <a:latin typeface="Arial Narrow" panose="020B0606020202030204" pitchFamily="34" charset="0"/>
                <a:cs typeface="Segoe UI Light" pitchFamily="34" charset="0"/>
              </a:rPr>
              <a:t> </a:t>
            </a:r>
            <a:r>
              <a:rPr lang="id-ID" sz="4800" dirty="0">
                <a:solidFill>
                  <a:prstClr val="white"/>
                </a:solidFill>
                <a:latin typeface="Arial Narrow" panose="020B0606020202030204" pitchFamily="34" charset="0"/>
                <a:cs typeface="Segoe UI Light" pitchFamily="34" charset="0"/>
                <a:sym typeface="Wingdings" panose="05000000000000000000" pitchFamily="2" charset="2"/>
              </a:rPr>
              <a:t> </a:t>
            </a:r>
            <a:r>
              <a:rPr lang="id-ID" sz="4800" dirty="0">
                <a:solidFill>
                  <a:prstClr val="white"/>
                </a:solidFill>
                <a:latin typeface="Arial Narrow" panose="020B0606020202030204" pitchFamily="34" charset="0"/>
                <a:cs typeface="Segoe UI Light" pitchFamily="34" charset="0"/>
              </a:rPr>
              <a:t>Cepat, Tepat dan Mudah</a:t>
            </a:r>
            <a:endParaRPr lang="id-ID" sz="4800" dirty="0">
              <a:solidFill>
                <a:prstClr val="white"/>
              </a:solidFill>
            </a:endParaRPr>
          </a:p>
        </p:txBody>
      </p:sp>
      <p:sp>
        <p:nvSpPr>
          <p:cNvPr id="5" name="Down Arrow Callout 4"/>
          <p:cNvSpPr/>
          <p:nvPr/>
        </p:nvSpPr>
        <p:spPr>
          <a:xfrm>
            <a:off x="1275822" y="5592236"/>
            <a:ext cx="21162432" cy="8187267"/>
          </a:xfrm>
          <a:prstGeom prst="downArrowCallout">
            <a:avLst>
              <a:gd name="adj1" fmla="val 25568"/>
              <a:gd name="adj2" fmla="val 47727"/>
              <a:gd name="adj3" fmla="val 16193"/>
              <a:gd name="adj4" fmla="val 80113"/>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marL="571508" indent="-571508" defTabSz="1219215">
              <a:lnSpc>
                <a:spcPct val="70000"/>
              </a:lnSpc>
              <a:spcBef>
                <a:spcPct val="20000"/>
              </a:spcBef>
              <a:buFont typeface="Wingdings" panose="05000000000000000000" pitchFamily="2" charset="2"/>
              <a:buChar char="v"/>
              <a:defRPr/>
            </a:pPr>
            <a:r>
              <a:rPr lang="id-ID" sz="4600" b="1" dirty="0">
                <a:solidFill>
                  <a:prstClr val="white"/>
                </a:solidFill>
                <a:latin typeface="Arial Narrow" panose="020B0606020202030204" pitchFamily="34" charset="0"/>
                <a:cs typeface="Segoe UI Light" pitchFamily="34" charset="0"/>
              </a:rPr>
              <a:t> </a:t>
            </a:r>
            <a:r>
              <a:rPr lang="id-ID" sz="4600" dirty="0">
                <a:solidFill>
                  <a:prstClr val="white"/>
                </a:solidFill>
                <a:latin typeface="Arial Narrow" panose="020B0606020202030204" pitchFamily="34" charset="0"/>
                <a:cs typeface="Segoe UI Light" pitchFamily="34" charset="0"/>
              </a:rPr>
              <a:t>Bagaimana UKPBJ menjadi lembaga yang akuntabel</a:t>
            </a:r>
          </a:p>
          <a:p>
            <a:pPr marL="571508" indent="-571508" defTabSz="1219215">
              <a:lnSpc>
                <a:spcPct val="70000"/>
              </a:lnSpc>
              <a:spcBef>
                <a:spcPct val="20000"/>
              </a:spcBef>
              <a:buFont typeface="Wingdings" panose="05000000000000000000" pitchFamily="2" charset="2"/>
              <a:buChar char="v"/>
              <a:defRPr/>
            </a:pPr>
            <a:r>
              <a:rPr lang="id-ID" sz="4600" dirty="0">
                <a:solidFill>
                  <a:prstClr val="white"/>
                </a:solidFill>
                <a:latin typeface="Arial Narrow" panose="020B0606020202030204" pitchFamily="34" charset="0"/>
                <a:cs typeface="Segoe UI Light" pitchFamily="34" charset="0"/>
              </a:rPr>
              <a:t> Menguasai </a:t>
            </a:r>
            <a:r>
              <a:rPr lang="id-ID" sz="4600" i="1" dirty="0">
                <a:solidFill>
                  <a:prstClr val="white"/>
                </a:solidFill>
                <a:latin typeface="Arial Narrow" panose="020B0606020202030204" pitchFamily="34" charset="0"/>
                <a:cs typeface="Segoe UI Light" pitchFamily="34" charset="0"/>
              </a:rPr>
              <a:t>end to end process </a:t>
            </a:r>
            <a:r>
              <a:rPr lang="id-ID" sz="4600" dirty="0">
                <a:solidFill>
                  <a:prstClr val="white"/>
                </a:solidFill>
                <a:latin typeface="Arial Narrow" panose="020B0606020202030204" pitchFamily="34" charset="0"/>
                <a:cs typeface="Segoe UI Light" pitchFamily="34" charset="0"/>
              </a:rPr>
              <a:t>pengadaan barang/jasa</a:t>
            </a:r>
          </a:p>
          <a:p>
            <a:pPr marL="571508" indent="-571508" defTabSz="1219215">
              <a:lnSpc>
                <a:spcPct val="70000"/>
              </a:lnSpc>
              <a:spcBef>
                <a:spcPct val="20000"/>
              </a:spcBef>
              <a:buFont typeface="Wingdings" panose="05000000000000000000" pitchFamily="2" charset="2"/>
              <a:buChar char="v"/>
              <a:defRPr/>
            </a:pPr>
            <a:r>
              <a:rPr lang="id-ID" sz="4600" b="1" dirty="0">
                <a:solidFill>
                  <a:prstClr val="white"/>
                </a:solidFill>
                <a:latin typeface="Arial Narrow" panose="020B0606020202030204" pitchFamily="34" charset="0"/>
                <a:cs typeface="Segoe UI Light" pitchFamily="34" charset="0"/>
              </a:rPr>
              <a:t> </a:t>
            </a:r>
            <a:r>
              <a:rPr lang="id-ID" sz="4600" dirty="0">
                <a:solidFill>
                  <a:prstClr val="white"/>
                </a:solidFill>
                <a:latin typeface="Arial Narrow" panose="020B0606020202030204" pitchFamily="34" charset="0"/>
                <a:cs typeface="Segoe UI Light" pitchFamily="34" charset="0"/>
              </a:rPr>
              <a:t>Transformasi peran UKPBJ : </a:t>
            </a:r>
          </a:p>
          <a:p>
            <a:pPr marL="1295416" indent="-571508" defTabSz="1219215">
              <a:lnSpc>
                <a:spcPct val="70000"/>
              </a:lnSpc>
              <a:spcBef>
                <a:spcPct val="20000"/>
              </a:spcBef>
              <a:buFont typeface="Wingdings" panose="05000000000000000000" pitchFamily="2" charset="2"/>
              <a:buChar char="Ø"/>
              <a:defRPr/>
            </a:pPr>
            <a:r>
              <a:rPr lang="id-ID" sz="4600" b="1" dirty="0">
                <a:solidFill>
                  <a:prstClr val="white"/>
                </a:solidFill>
                <a:latin typeface="Arial Narrow" panose="020B0606020202030204" pitchFamily="34" charset="0"/>
                <a:cs typeface="Segoe UI Light" pitchFamily="34" charset="0"/>
              </a:rPr>
              <a:t>Pembinaan</a:t>
            </a:r>
            <a:r>
              <a:rPr lang="id-ID" sz="4600" dirty="0">
                <a:solidFill>
                  <a:prstClr val="white"/>
                </a:solidFill>
                <a:latin typeface="Arial Narrow" panose="020B0606020202030204" pitchFamily="34" charset="0"/>
                <a:cs typeface="Segoe UI Light" pitchFamily="34" charset="0"/>
              </a:rPr>
              <a:t> kepada pemangku kepentingan pengadaan barang/jasa Pemerintah;</a:t>
            </a:r>
          </a:p>
          <a:p>
            <a:pPr marL="1295416" indent="-571508" defTabSz="1219215">
              <a:lnSpc>
                <a:spcPct val="70000"/>
              </a:lnSpc>
              <a:spcBef>
                <a:spcPct val="20000"/>
              </a:spcBef>
              <a:buFont typeface="Wingdings" panose="05000000000000000000" pitchFamily="2" charset="2"/>
              <a:buChar char="Ø"/>
              <a:defRPr/>
            </a:pPr>
            <a:r>
              <a:rPr lang="id-ID" sz="4600" dirty="0">
                <a:solidFill>
                  <a:prstClr val="white"/>
                </a:solidFill>
                <a:latin typeface="Arial Narrow" panose="020B0606020202030204" pitchFamily="34" charset="0"/>
                <a:cs typeface="Segoe UI Light" pitchFamily="34" charset="0"/>
              </a:rPr>
              <a:t>Penyusunan </a:t>
            </a:r>
            <a:r>
              <a:rPr lang="id-ID" sz="4600" b="1" dirty="0">
                <a:solidFill>
                  <a:prstClr val="white"/>
                </a:solidFill>
                <a:latin typeface="Arial Narrow" panose="020B0606020202030204" pitchFamily="34" charset="0"/>
                <a:cs typeface="Segoe UI Light" pitchFamily="34" charset="0"/>
              </a:rPr>
              <a:t>strategi pengadaan </a:t>
            </a:r>
            <a:r>
              <a:rPr lang="id-ID" sz="4600" dirty="0">
                <a:solidFill>
                  <a:prstClr val="white"/>
                </a:solidFill>
                <a:latin typeface="Arial Narrow" panose="020B0606020202030204" pitchFamily="34" charset="0"/>
                <a:cs typeface="Segoe UI Light" pitchFamily="34" charset="0"/>
              </a:rPr>
              <a:t>barang/jasa pemerintah melalui:</a:t>
            </a:r>
          </a:p>
          <a:p>
            <a:pPr marL="1825649" indent="-571508" defTabSz="1219215">
              <a:lnSpc>
                <a:spcPct val="70000"/>
              </a:lnSpc>
              <a:spcBef>
                <a:spcPct val="20000"/>
              </a:spcBef>
              <a:buFont typeface="Courier New" panose="02070309020205020404" pitchFamily="49" charset="0"/>
              <a:buChar char="o"/>
              <a:defRPr/>
            </a:pPr>
            <a:r>
              <a:rPr lang="id-ID" sz="4600" dirty="0">
                <a:solidFill>
                  <a:prstClr val="white"/>
                </a:solidFill>
                <a:latin typeface="Arial Narrow" panose="020B0606020202030204" pitchFamily="34" charset="0"/>
                <a:cs typeface="Segoe UI Light" pitchFamily="34" charset="0"/>
              </a:rPr>
              <a:t>Konsolidasi paket pengadaan</a:t>
            </a:r>
          </a:p>
          <a:p>
            <a:pPr marL="1825649" indent="-571508" defTabSz="1219215">
              <a:lnSpc>
                <a:spcPct val="70000"/>
              </a:lnSpc>
              <a:spcBef>
                <a:spcPct val="20000"/>
              </a:spcBef>
              <a:buFont typeface="Courier New" panose="02070309020205020404" pitchFamily="49" charset="0"/>
              <a:buChar char="o"/>
              <a:defRPr/>
            </a:pPr>
            <a:r>
              <a:rPr lang="id-ID" sz="4600" dirty="0">
                <a:solidFill>
                  <a:prstClr val="white"/>
                </a:solidFill>
                <a:latin typeface="Arial Narrow" panose="020B0606020202030204" pitchFamily="34" charset="0"/>
                <a:cs typeface="Segoe UI Light" pitchFamily="34" charset="0"/>
              </a:rPr>
              <a:t>Pengelola utama e-katalog sektoral dan lokal</a:t>
            </a:r>
          </a:p>
          <a:p>
            <a:pPr marL="1825649" indent="-571508" defTabSz="1219215">
              <a:lnSpc>
                <a:spcPct val="70000"/>
              </a:lnSpc>
              <a:spcBef>
                <a:spcPct val="20000"/>
              </a:spcBef>
              <a:buFont typeface="Courier New" panose="02070309020205020404" pitchFamily="49" charset="0"/>
              <a:buChar char="o"/>
              <a:defRPr/>
            </a:pPr>
            <a:r>
              <a:rPr lang="id-ID" sz="4600" dirty="0">
                <a:solidFill>
                  <a:prstClr val="white"/>
                </a:solidFill>
                <a:latin typeface="Arial Narrow" panose="020B0606020202030204" pitchFamily="34" charset="0"/>
                <a:cs typeface="Segoe UI Light" pitchFamily="34" charset="0"/>
              </a:rPr>
              <a:t>Pelaksana lelang untuk paket pengadaan besar</a:t>
            </a:r>
          </a:p>
          <a:p>
            <a:pPr marL="1825649" indent="-571508" defTabSz="1219215">
              <a:lnSpc>
                <a:spcPct val="70000"/>
              </a:lnSpc>
              <a:spcBef>
                <a:spcPct val="20000"/>
              </a:spcBef>
              <a:buFont typeface="Courier New" panose="02070309020205020404" pitchFamily="49" charset="0"/>
              <a:buChar char="o"/>
              <a:defRPr/>
            </a:pPr>
            <a:r>
              <a:rPr lang="id-ID" sz="4600" dirty="0">
                <a:solidFill>
                  <a:prstClr val="white"/>
                </a:solidFill>
                <a:latin typeface="Arial Narrow" panose="020B0606020202030204" pitchFamily="34" charset="0"/>
                <a:cs typeface="Segoe UI Light" pitchFamily="34" charset="0"/>
              </a:rPr>
              <a:t>Pelaksana riset pasar pengadaan barang/jasa</a:t>
            </a:r>
          </a:p>
        </p:txBody>
      </p:sp>
      <p:sp>
        <p:nvSpPr>
          <p:cNvPr id="154627" name="Title 1"/>
          <p:cNvSpPr>
            <a:spLocks noGrp="1"/>
          </p:cNvSpPr>
          <p:nvPr>
            <p:ph type="title"/>
          </p:nvPr>
        </p:nvSpPr>
        <p:spPr>
          <a:xfrm>
            <a:off x="865188" y="469902"/>
            <a:ext cx="22631400" cy="1693333"/>
          </a:xfrm>
        </p:spPr>
        <p:txBody>
          <a:bodyPr/>
          <a:lstStyle/>
          <a:p>
            <a:r>
              <a:rPr lang="id-ID" altLang="en-US" sz="6400" b="1" i="1">
                <a:latin typeface="Arial Narrow" charset="0"/>
                <a:ea typeface="ヒラギノ角ゴ Pro W3" charset="-128"/>
              </a:rPr>
              <a:t>TRANSFORMASI FUNGSI UKPBJ</a:t>
            </a:r>
          </a:p>
        </p:txBody>
      </p:sp>
    </p:spTree>
    <p:extLst>
      <p:ext uri="{BB962C8B-B14F-4D97-AF65-F5344CB8AC3E}">
        <p14:creationId xmlns:p14="http://schemas.microsoft.com/office/powerpoint/2010/main" val="1265869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Group 7"/>
          <p:cNvGrpSpPr>
            <a:grpSpLocks/>
          </p:cNvGrpSpPr>
          <p:nvPr/>
        </p:nvGrpSpPr>
        <p:grpSpPr bwMode="auto">
          <a:xfrm>
            <a:off x="12277725" y="2247900"/>
            <a:ext cx="10829925" cy="10710863"/>
            <a:chOff x="6138816" y="1325005"/>
            <a:chExt cx="5414118" cy="5354901"/>
          </a:xfrm>
        </p:grpSpPr>
        <p:grpSp>
          <p:nvGrpSpPr>
            <p:cNvPr id="37903" name="组合 6558"/>
            <p:cNvGrpSpPr>
              <a:grpSpLocks/>
            </p:cNvGrpSpPr>
            <p:nvPr/>
          </p:nvGrpSpPr>
          <p:grpSpPr bwMode="auto">
            <a:xfrm>
              <a:off x="6579058" y="1411784"/>
              <a:ext cx="4973876" cy="4984501"/>
              <a:chOff x="3502502" y="1130297"/>
              <a:chExt cx="5228797" cy="5239966"/>
            </a:xfrm>
          </p:grpSpPr>
          <p:sp>
            <p:nvSpPr>
              <p:cNvPr id="90158" name="矩形 1254"/>
              <p:cNvSpPr>
                <a:spLocks noChangeArrowheads="1"/>
              </p:cNvSpPr>
              <p:nvPr/>
            </p:nvSpPr>
            <p:spPr bwMode="auto">
              <a:xfrm rot="7956088">
                <a:off x="6546203" y="4065316"/>
                <a:ext cx="2140938" cy="2229253"/>
              </a:xfrm>
              <a:prstGeom prst="rect">
                <a:avLst/>
              </a:prstGeom>
              <a:solidFill>
                <a:srgbClr val="8064A2"/>
              </a:solidFill>
              <a:ln>
                <a:noFill/>
              </a:ln>
              <a:effectLst>
                <a:outerShdw blurRad="63500" dist="38100" dir="8100000" algn="tr" rotWithShape="0">
                  <a:srgbClr val="000000">
                    <a:alpha val="39998"/>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algn="ctr" eaLnBrk="1" hangingPunct="1">
                  <a:spcBef>
                    <a:spcPct val="0"/>
                  </a:spcBef>
                  <a:buFontTx/>
                  <a:buNone/>
                  <a:defRPr/>
                </a:pPr>
                <a:endParaRPr lang="zh-CN" altLang="en-US" sz="4800">
                  <a:solidFill>
                    <a:srgbClr val="FFFFFF"/>
                  </a:solidFill>
                  <a:ea typeface="SimSun" charset="0"/>
                </a:endParaRPr>
              </a:p>
            </p:txBody>
          </p:sp>
          <p:sp>
            <p:nvSpPr>
              <p:cNvPr id="90159" name="矩形 1253"/>
              <p:cNvSpPr>
                <a:spLocks noChangeArrowheads="1"/>
              </p:cNvSpPr>
              <p:nvPr/>
            </p:nvSpPr>
            <p:spPr bwMode="auto">
              <a:xfrm rot="-2837715">
                <a:off x="3412570" y="1444619"/>
                <a:ext cx="2098387" cy="1918058"/>
              </a:xfrm>
              <a:prstGeom prst="rect">
                <a:avLst/>
              </a:prstGeom>
              <a:solidFill>
                <a:schemeClr val="accent1"/>
              </a:solidFill>
              <a:ln>
                <a:noFill/>
              </a:ln>
              <a:effectLst>
                <a:outerShdw blurRad="63500" dist="38100" dir="8100000" algn="tr" rotWithShape="0">
                  <a:srgbClr val="000000">
                    <a:alpha val="39998"/>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algn="ctr" eaLnBrk="1" hangingPunct="1">
                  <a:spcBef>
                    <a:spcPct val="0"/>
                  </a:spcBef>
                  <a:buFontTx/>
                  <a:buNone/>
                  <a:defRPr/>
                </a:pPr>
                <a:endParaRPr lang="zh-CN" altLang="en-US" sz="4800">
                  <a:solidFill>
                    <a:srgbClr val="FFFFFF"/>
                  </a:solidFill>
                  <a:ea typeface="SimSun" charset="0"/>
                </a:endParaRPr>
              </a:p>
            </p:txBody>
          </p:sp>
          <p:sp>
            <p:nvSpPr>
              <p:cNvPr id="90160" name="矩形 1252"/>
              <p:cNvSpPr>
                <a:spLocks noChangeArrowheads="1"/>
              </p:cNvSpPr>
              <p:nvPr/>
            </p:nvSpPr>
            <p:spPr bwMode="auto">
              <a:xfrm rot="2539922">
                <a:off x="3576153" y="4312220"/>
                <a:ext cx="1839634" cy="2058337"/>
              </a:xfrm>
              <a:prstGeom prst="rect">
                <a:avLst/>
              </a:prstGeom>
              <a:solidFill>
                <a:schemeClr val="accent2"/>
              </a:solidFill>
              <a:ln>
                <a:noFill/>
              </a:ln>
              <a:effectLst>
                <a:outerShdw blurRad="63500" dist="38100" algn="l" rotWithShape="0">
                  <a:srgbClr val="000000">
                    <a:alpha val="39998"/>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algn="ctr" eaLnBrk="1" hangingPunct="1">
                  <a:spcBef>
                    <a:spcPct val="0"/>
                  </a:spcBef>
                  <a:buFontTx/>
                  <a:buNone/>
                  <a:defRPr/>
                </a:pPr>
                <a:endParaRPr lang="zh-CN" altLang="en-US" sz="4800">
                  <a:solidFill>
                    <a:srgbClr val="FFFFFF"/>
                  </a:solidFill>
                  <a:ea typeface="SimSun" charset="0"/>
                </a:endParaRPr>
              </a:p>
            </p:txBody>
          </p:sp>
          <p:sp>
            <p:nvSpPr>
              <p:cNvPr id="90161" name="矩形 6557"/>
              <p:cNvSpPr>
                <a:spLocks noChangeArrowheads="1"/>
              </p:cNvSpPr>
              <p:nvPr/>
            </p:nvSpPr>
            <p:spPr bwMode="auto">
              <a:xfrm rot="2539922">
                <a:off x="6379404" y="1130015"/>
                <a:ext cx="1844639" cy="2058337"/>
              </a:xfrm>
              <a:prstGeom prst="rect">
                <a:avLst/>
              </a:prstGeom>
              <a:solidFill>
                <a:srgbClr val="4BACC6"/>
              </a:solidFill>
              <a:ln>
                <a:noFill/>
              </a:ln>
              <a:effectLst>
                <a:outerShdw blurRad="63500" dist="38100" dir="2700000" algn="tl" rotWithShape="0">
                  <a:srgbClr val="000000">
                    <a:alpha val="39998"/>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algn="ctr" eaLnBrk="1" hangingPunct="1">
                  <a:spcBef>
                    <a:spcPct val="0"/>
                  </a:spcBef>
                  <a:buFontTx/>
                  <a:buNone/>
                  <a:defRPr/>
                </a:pPr>
                <a:endParaRPr lang="zh-CN" altLang="en-US" sz="4800">
                  <a:solidFill>
                    <a:srgbClr val="FFFFFF"/>
                  </a:solidFill>
                  <a:ea typeface="SimSun" charset="0"/>
                </a:endParaRPr>
              </a:p>
            </p:txBody>
          </p:sp>
          <p:grpSp>
            <p:nvGrpSpPr>
              <p:cNvPr id="4" name="组合 6556"/>
              <p:cNvGrpSpPr/>
              <p:nvPr/>
            </p:nvGrpSpPr>
            <p:grpSpPr>
              <a:xfrm>
                <a:off x="3995239" y="1713844"/>
                <a:ext cx="3786506" cy="3539866"/>
                <a:chOff x="4212653" y="1438073"/>
                <a:chExt cx="3786506" cy="3539866"/>
              </a:xfrm>
              <a:effectLst>
                <a:outerShdw blurRad="190500" dist="38100" dir="2700000" algn="tl" rotWithShape="0">
                  <a:prstClr val="black">
                    <a:alpha val="25000"/>
                  </a:prstClr>
                </a:outerShdw>
              </a:effectLst>
              <a:scene3d>
                <a:camera prst="orthographicFront">
                  <a:rot lat="20400000" lon="600000" rev="21594000"/>
                </a:camera>
                <a:lightRig rig="threePt" dir="t"/>
              </a:scene3d>
            </p:grpSpPr>
            <p:sp>
              <p:nvSpPr>
                <p:cNvPr id="47" name="空心弧 6554"/>
                <p:cNvSpPr/>
                <p:nvPr/>
              </p:nvSpPr>
              <p:spPr>
                <a:xfrm>
                  <a:off x="4547061" y="1807036"/>
                  <a:ext cx="3170903" cy="3170903"/>
                </a:xfrm>
                <a:prstGeom prst="blockArc">
                  <a:avLst>
                    <a:gd name="adj1" fmla="val 16204660"/>
                    <a:gd name="adj2" fmla="val 2"/>
                    <a:gd name="adj3" fmla="val 16163"/>
                  </a:avLst>
                </a:prstGeom>
                <a:solidFill>
                  <a:schemeClr val="accent5"/>
                </a:solidFill>
                <a:ln>
                  <a:noFill/>
                </a:ln>
                <a:sp3d extrusionH="381000">
                  <a:bevelT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467">
                    <a:solidFill>
                      <a:prstClr val="black"/>
                    </a:solidFill>
                  </a:endParaRPr>
                </a:p>
              </p:txBody>
            </p:sp>
            <p:sp>
              <p:nvSpPr>
                <p:cNvPr id="48" name="空心弧 1243"/>
                <p:cNvSpPr/>
                <p:nvPr/>
              </p:nvSpPr>
              <p:spPr>
                <a:xfrm rot="16200000">
                  <a:off x="4547061" y="1807036"/>
                  <a:ext cx="3170903" cy="3170903"/>
                </a:xfrm>
                <a:prstGeom prst="blockArc">
                  <a:avLst>
                    <a:gd name="adj1" fmla="val 16204660"/>
                    <a:gd name="adj2" fmla="val 2"/>
                    <a:gd name="adj3" fmla="val 16163"/>
                  </a:avLst>
                </a:prstGeom>
                <a:solidFill>
                  <a:schemeClr val="accent1"/>
                </a:solidFill>
                <a:ln>
                  <a:noFill/>
                </a:ln>
                <a:sp3d extrusionH="381000">
                  <a:bevelT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467">
                    <a:solidFill>
                      <a:prstClr val="black"/>
                    </a:solidFill>
                  </a:endParaRPr>
                </a:p>
              </p:txBody>
            </p:sp>
            <p:sp>
              <p:nvSpPr>
                <p:cNvPr id="49" name="空心弧 1244"/>
                <p:cNvSpPr/>
                <p:nvPr/>
              </p:nvSpPr>
              <p:spPr>
                <a:xfrm rot="10800000">
                  <a:off x="4547061" y="1807036"/>
                  <a:ext cx="3170903" cy="3170903"/>
                </a:xfrm>
                <a:prstGeom prst="blockArc">
                  <a:avLst>
                    <a:gd name="adj1" fmla="val 16204660"/>
                    <a:gd name="adj2" fmla="val 2"/>
                    <a:gd name="adj3" fmla="val 16163"/>
                  </a:avLst>
                </a:prstGeom>
                <a:solidFill>
                  <a:schemeClr val="accent2"/>
                </a:solidFill>
                <a:ln>
                  <a:noFill/>
                </a:ln>
                <a:sp3d extrusionH="381000">
                  <a:bevelT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467">
                    <a:solidFill>
                      <a:prstClr val="black"/>
                    </a:solidFill>
                  </a:endParaRPr>
                </a:p>
              </p:txBody>
            </p:sp>
            <p:sp>
              <p:nvSpPr>
                <p:cNvPr id="50" name="空心弧 1245"/>
                <p:cNvSpPr/>
                <p:nvPr/>
              </p:nvSpPr>
              <p:spPr>
                <a:xfrm rot="5400000">
                  <a:off x="4547061" y="1807034"/>
                  <a:ext cx="3170903" cy="3170903"/>
                </a:xfrm>
                <a:prstGeom prst="blockArc">
                  <a:avLst>
                    <a:gd name="adj1" fmla="val 16204660"/>
                    <a:gd name="adj2" fmla="val 2"/>
                    <a:gd name="adj3" fmla="val 16163"/>
                  </a:avLst>
                </a:prstGeom>
                <a:solidFill>
                  <a:schemeClr val="accent4"/>
                </a:solidFill>
                <a:ln>
                  <a:noFill/>
                </a:ln>
                <a:sp3d extrusionH="381000">
                  <a:bevelT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467">
                    <a:solidFill>
                      <a:prstClr val="black"/>
                    </a:solidFill>
                  </a:endParaRPr>
                </a:p>
              </p:txBody>
            </p:sp>
            <p:sp>
              <p:nvSpPr>
                <p:cNvPr id="51" name="文本框 6555"/>
                <p:cNvSpPr txBox="1"/>
                <p:nvPr/>
              </p:nvSpPr>
              <p:spPr>
                <a:xfrm rot="18917447">
                  <a:off x="4924151" y="1438073"/>
                  <a:ext cx="714649" cy="1903529"/>
                </a:xfrm>
                <a:prstGeom prst="rect">
                  <a:avLst/>
                </a:prstGeom>
                <a:noFill/>
                <a:sp3d extrusionH="381000">
                  <a:bevelT w="0"/>
                </a:sp3d>
              </p:spPr>
              <p:txBody>
                <a:bodyPr>
                  <a:spAutoFit/>
                </a:bodyPr>
                <a:lstStyle/>
                <a:p>
                  <a:pPr eaLnBrk="1" fontAlgn="auto" hangingPunct="1">
                    <a:spcBef>
                      <a:spcPts val="0"/>
                    </a:spcBef>
                    <a:spcAft>
                      <a:spcPts val="0"/>
                    </a:spcAft>
                    <a:defRPr/>
                  </a:pPr>
                  <a:r>
                    <a:rPr lang="en-US" altLang="zh-CN" sz="11467">
                      <a:solidFill>
                        <a:prstClr val="white"/>
                      </a:solidFill>
                      <a:latin typeface="Calibri"/>
                      <a:ea typeface="微软雅黑" panose="020B0503020204020204" pitchFamily="34" charset="-122"/>
                    </a:rPr>
                    <a:t>01</a:t>
                  </a:r>
                  <a:endParaRPr lang="zh-CN" altLang="en-US" sz="11467">
                    <a:solidFill>
                      <a:prstClr val="white"/>
                    </a:solidFill>
                    <a:latin typeface="Calibri"/>
                    <a:ea typeface="微软雅黑" panose="020B0503020204020204" pitchFamily="34" charset="-122"/>
                  </a:endParaRPr>
                </a:p>
              </p:txBody>
            </p:sp>
            <p:sp>
              <p:nvSpPr>
                <p:cNvPr id="52" name="文本框 1247"/>
                <p:cNvSpPr txBox="1"/>
                <p:nvPr/>
              </p:nvSpPr>
              <p:spPr>
                <a:xfrm rot="2582790">
                  <a:off x="6801854" y="1590468"/>
                  <a:ext cx="714649" cy="1903529"/>
                </a:xfrm>
                <a:prstGeom prst="rect">
                  <a:avLst/>
                </a:prstGeom>
                <a:noFill/>
                <a:sp3d extrusionH="381000">
                  <a:bevelT w="0"/>
                </a:sp3d>
              </p:spPr>
              <p:txBody>
                <a:bodyPr>
                  <a:spAutoFit/>
                </a:bodyPr>
                <a:lstStyle/>
                <a:p>
                  <a:pPr eaLnBrk="1" fontAlgn="auto" hangingPunct="1">
                    <a:spcBef>
                      <a:spcPts val="0"/>
                    </a:spcBef>
                    <a:spcAft>
                      <a:spcPts val="0"/>
                    </a:spcAft>
                    <a:defRPr/>
                  </a:pPr>
                  <a:r>
                    <a:rPr lang="en-US" altLang="zh-CN" sz="11467">
                      <a:solidFill>
                        <a:prstClr val="white"/>
                      </a:solidFill>
                      <a:latin typeface="Calibri"/>
                      <a:ea typeface="微软雅黑" panose="020B0503020204020204" pitchFamily="34" charset="-122"/>
                    </a:rPr>
                    <a:t>02</a:t>
                  </a:r>
                  <a:endParaRPr lang="zh-CN" altLang="en-US" sz="11467">
                    <a:solidFill>
                      <a:prstClr val="white"/>
                    </a:solidFill>
                    <a:latin typeface="Calibri"/>
                    <a:ea typeface="微软雅黑" panose="020B0503020204020204" pitchFamily="34" charset="-122"/>
                  </a:endParaRPr>
                </a:p>
              </p:txBody>
            </p:sp>
            <p:sp>
              <p:nvSpPr>
                <p:cNvPr id="53" name="文本框 1248"/>
                <p:cNvSpPr txBox="1"/>
                <p:nvPr/>
              </p:nvSpPr>
              <p:spPr>
                <a:xfrm rot="13557691">
                  <a:off x="4807086" y="3328180"/>
                  <a:ext cx="714647" cy="1903513"/>
                </a:xfrm>
                <a:prstGeom prst="rect">
                  <a:avLst/>
                </a:prstGeom>
                <a:noFill/>
                <a:sp3d extrusionH="381000">
                  <a:bevelT w="0"/>
                </a:sp3d>
              </p:spPr>
              <p:txBody>
                <a:bodyPr>
                  <a:spAutoFit/>
                </a:bodyPr>
                <a:lstStyle/>
                <a:p>
                  <a:pPr eaLnBrk="1" fontAlgn="auto" hangingPunct="1">
                    <a:spcBef>
                      <a:spcPts val="0"/>
                    </a:spcBef>
                    <a:spcAft>
                      <a:spcPts val="0"/>
                    </a:spcAft>
                    <a:defRPr/>
                  </a:pPr>
                  <a:r>
                    <a:rPr lang="en-US" altLang="zh-CN" sz="11467">
                      <a:solidFill>
                        <a:prstClr val="white"/>
                      </a:solidFill>
                      <a:latin typeface="Calibri"/>
                      <a:ea typeface="微软雅黑" panose="020B0503020204020204" pitchFamily="34" charset="-122"/>
                    </a:rPr>
                    <a:t>03</a:t>
                  </a:r>
                  <a:endParaRPr lang="zh-CN" altLang="en-US" sz="11467">
                    <a:solidFill>
                      <a:prstClr val="white"/>
                    </a:solidFill>
                    <a:latin typeface="Calibri"/>
                    <a:ea typeface="微软雅黑" panose="020B0503020204020204" pitchFamily="34" charset="-122"/>
                  </a:endParaRPr>
                </a:p>
              </p:txBody>
            </p:sp>
            <p:sp>
              <p:nvSpPr>
                <p:cNvPr id="54" name="文本框 1249"/>
                <p:cNvSpPr txBox="1"/>
                <p:nvPr/>
              </p:nvSpPr>
              <p:spPr>
                <a:xfrm rot="7943925">
                  <a:off x="6690079" y="3451910"/>
                  <a:ext cx="714647" cy="1903513"/>
                </a:xfrm>
                <a:prstGeom prst="rect">
                  <a:avLst/>
                </a:prstGeom>
                <a:noFill/>
                <a:sp3d extrusionH="381000">
                  <a:bevelT w="0"/>
                </a:sp3d>
              </p:spPr>
              <p:txBody>
                <a:bodyPr>
                  <a:spAutoFit/>
                </a:bodyPr>
                <a:lstStyle/>
                <a:p>
                  <a:pPr eaLnBrk="1" fontAlgn="auto" hangingPunct="1">
                    <a:spcBef>
                      <a:spcPts val="0"/>
                    </a:spcBef>
                    <a:spcAft>
                      <a:spcPts val="0"/>
                    </a:spcAft>
                    <a:defRPr/>
                  </a:pPr>
                  <a:r>
                    <a:rPr lang="en-US" altLang="zh-CN" sz="11467">
                      <a:solidFill>
                        <a:prstClr val="white"/>
                      </a:solidFill>
                      <a:latin typeface="Calibri"/>
                      <a:ea typeface="微软雅黑" panose="020B0503020204020204" pitchFamily="34" charset="-122"/>
                    </a:rPr>
                    <a:t>04</a:t>
                  </a:r>
                  <a:endParaRPr lang="zh-CN" altLang="en-US" sz="11467">
                    <a:solidFill>
                      <a:prstClr val="white"/>
                    </a:solidFill>
                    <a:latin typeface="Calibri"/>
                    <a:ea typeface="微软雅黑" panose="020B0503020204020204" pitchFamily="34" charset="-122"/>
                  </a:endParaRPr>
                </a:p>
              </p:txBody>
            </p:sp>
          </p:grpSp>
        </p:grpSp>
        <p:sp>
          <p:nvSpPr>
            <p:cNvPr id="14" name="椭圆 6559"/>
            <p:cNvSpPr/>
            <p:nvPr/>
          </p:nvSpPr>
          <p:spPr>
            <a:xfrm rot="20108114">
              <a:off x="8326203" y="2994347"/>
              <a:ext cx="227564" cy="45719"/>
            </a:xfrm>
            <a:prstGeom prst="ellipse">
              <a:avLst/>
            </a:prstGeom>
            <a:solidFill>
              <a:schemeClr val="bg1">
                <a:alpha val="1000"/>
              </a:schemeClr>
            </a:solidFill>
            <a:ln>
              <a:noFill/>
            </a:ln>
            <a:effectLst>
              <a:glow rad="19050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467">
                <a:solidFill>
                  <a:srgbClr val="FFFFFF"/>
                </a:solidFill>
              </a:endParaRPr>
            </a:p>
          </p:txBody>
        </p:sp>
        <p:grpSp>
          <p:nvGrpSpPr>
            <p:cNvPr id="37907" name="组合 7119"/>
            <p:cNvGrpSpPr>
              <a:grpSpLocks/>
            </p:cNvGrpSpPr>
            <p:nvPr/>
          </p:nvGrpSpPr>
          <p:grpSpPr bwMode="auto">
            <a:xfrm rot="-2724047">
              <a:off x="10690446" y="4609412"/>
              <a:ext cx="502964" cy="591162"/>
              <a:chOff x="7574236" y="5041376"/>
              <a:chExt cx="622863" cy="732086"/>
            </a:xfrm>
          </p:grpSpPr>
          <p:sp>
            <p:nvSpPr>
              <p:cNvPr id="90155" name="Freeform 2795"/>
              <p:cNvSpPr>
                <a:spLocks noEditPoints="1"/>
              </p:cNvSpPr>
              <p:nvPr/>
            </p:nvSpPr>
            <p:spPr bwMode="auto">
              <a:xfrm>
                <a:off x="7710741" y="5039321"/>
                <a:ext cx="346953" cy="466837"/>
              </a:xfrm>
              <a:custGeom>
                <a:avLst/>
                <a:gdLst>
                  <a:gd name="T0" fmla="*/ 2147483646 w 66"/>
                  <a:gd name="T1" fmla="*/ 0 h 67"/>
                  <a:gd name="T2" fmla="*/ 2147483646 w 66"/>
                  <a:gd name="T3" fmla="*/ 0 h 67"/>
                  <a:gd name="T4" fmla="*/ 2147483646 w 66"/>
                  <a:gd name="T5" fmla="*/ 2147483646 h 67"/>
                  <a:gd name="T6" fmla="*/ 2147483646 w 66"/>
                  <a:gd name="T7" fmla="*/ 2147483646 h 67"/>
                  <a:gd name="T8" fmla="*/ 2147483646 w 66"/>
                  <a:gd name="T9" fmla="*/ 2147483646 h 67"/>
                  <a:gd name="T10" fmla="*/ 2147483646 w 66"/>
                  <a:gd name="T11" fmla="*/ 2147483646 h 67"/>
                  <a:gd name="T12" fmla="*/ 2147483646 w 66"/>
                  <a:gd name="T13" fmla="*/ 2147483646 h 67"/>
                  <a:gd name="T14" fmla="*/ 2147483646 w 66"/>
                  <a:gd name="T15" fmla="*/ 2147483646 h 67"/>
                  <a:gd name="T16" fmla="*/ 0 w 66"/>
                  <a:gd name="T17" fmla="*/ 2147483646 h 67"/>
                  <a:gd name="T18" fmla="*/ 0 w 66"/>
                  <a:gd name="T19" fmla="*/ 2147483646 h 67"/>
                  <a:gd name="T20" fmla="*/ 2147483646 w 66"/>
                  <a:gd name="T21" fmla="*/ 2147483646 h 67"/>
                  <a:gd name="T22" fmla="*/ 2147483646 w 66"/>
                  <a:gd name="T23" fmla="*/ 2147483646 h 67"/>
                  <a:gd name="T24" fmla="*/ 2147483646 w 66"/>
                  <a:gd name="T25" fmla="*/ 2147483646 h 67"/>
                  <a:gd name="T26" fmla="*/ 2147483646 w 66"/>
                  <a:gd name="T27" fmla="*/ 2147483646 h 67"/>
                  <a:gd name="T28" fmla="*/ 2147483646 w 66"/>
                  <a:gd name="T29" fmla="*/ 2147483646 h 67"/>
                  <a:gd name="T30" fmla="*/ 2147483646 w 66"/>
                  <a:gd name="T31" fmla="*/ 2147483646 h 67"/>
                  <a:gd name="T32" fmla="*/ 2147483646 w 66"/>
                  <a:gd name="T33" fmla="*/ 2147483646 h 67"/>
                  <a:gd name="T34" fmla="*/ 2147483646 w 66"/>
                  <a:gd name="T35" fmla="*/ 2147483646 h 67"/>
                  <a:gd name="T36" fmla="*/ 2147483646 w 66"/>
                  <a:gd name="T37" fmla="*/ 2147483646 h 67"/>
                  <a:gd name="T38" fmla="*/ 2147483646 w 66"/>
                  <a:gd name="T39" fmla="*/ 2147483646 h 67"/>
                  <a:gd name="T40" fmla="*/ 2147483646 w 66"/>
                  <a:gd name="T41" fmla="*/ 2147483646 h 67"/>
                  <a:gd name="T42" fmla="*/ 2147483646 w 66"/>
                  <a:gd name="T43" fmla="*/ 2147483646 h 67"/>
                  <a:gd name="T44" fmla="*/ 2147483646 w 66"/>
                  <a:gd name="T45" fmla="*/ 2147483646 h 67"/>
                  <a:gd name="T46" fmla="*/ 2147483646 w 66"/>
                  <a:gd name="T47" fmla="*/ 2147483646 h 67"/>
                  <a:gd name="T48" fmla="*/ 2147483646 w 66"/>
                  <a:gd name="T49" fmla="*/ 2147483646 h 67"/>
                  <a:gd name="T50" fmla="*/ 2147483646 w 66"/>
                  <a:gd name="T51" fmla="*/ 2147483646 h 67"/>
                  <a:gd name="T52" fmla="*/ 2147483646 w 66"/>
                  <a:gd name="T53" fmla="*/ 2147483646 h 67"/>
                  <a:gd name="T54" fmla="*/ 2147483646 w 66"/>
                  <a:gd name="T55" fmla="*/ 2147483646 h 67"/>
                  <a:gd name="T56" fmla="*/ 2147483646 w 66"/>
                  <a:gd name="T57" fmla="*/ 2147483646 h 67"/>
                  <a:gd name="T58" fmla="*/ 2147483646 w 66"/>
                  <a:gd name="T59" fmla="*/ 2147483646 h 67"/>
                  <a:gd name="T60" fmla="*/ 2147483646 w 66"/>
                  <a:gd name="T61" fmla="*/ 2147483646 h 67"/>
                  <a:gd name="T62" fmla="*/ 2147483646 w 66"/>
                  <a:gd name="T63" fmla="*/ 2147483646 h 67"/>
                  <a:gd name="T64" fmla="*/ 2147483646 w 66"/>
                  <a:gd name="T65" fmla="*/ 0 h 67"/>
                  <a:gd name="T66" fmla="*/ 2147483646 w 66"/>
                  <a:gd name="T67" fmla="*/ 2147483646 h 67"/>
                  <a:gd name="T68" fmla="*/ 2147483646 w 66"/>
                  <a:gd name="T69" fmla="*/ 2147483646 h 67"/>
                  <a:gd name="T70" fmla="*/ 2147483646 w 66"/>
                  <a:gd name="T71" fmla="*/ 2147483646 h 67"/>
                  <a:gd name="T72" fmla="*/ 2147483646 w 66"/>
                  <a:gd name="T73" fmla="*/ 2147483646 h 67"/>
                  <a:gd name="T74" fmla="*/ 2147483646 w 66"/>
                  <a:gd name="T75" fmla="*/ 2147483646 h 6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67"/>
                  <a:gd name="T116" fmla="*/ 66 w 66"/>
                  <a:gd name="T117" fmla="*/ 67 h 6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67">
                    <a:moveTo>
                      <a:pt x="37" y="0"/>
                    </a:moveTo>
                    <a:cubicBezTo>
                      <a:pt x="29" y="0"/>
                      <a:pt x="29" y="0"/>
                      <a:pt x="29" y="0"/>
                    </a:cubicBezTo>
                    <a:cubicBezTo>
                      <a:pt x="27" y="10"/>
                      <a:pt x="27" y="10"/>
                      <a:pt x="27" y="10"/>
                    </a:cubicBezTo>
                    <a:cubicBezTo>
                      <a:pt x="24" y="10"/>
                      <a:pt x="22" y="11"/>
                      <a:pt x="20" y="13"/>
                    </a:cubicBezTo>
                    <a:cubicBezTo>
                      <a:pt x="12" y="8"/>
                      <a:pt x="12" y="8"/>
                      <a:pt x="12" y="8"/>
                    </a:cubicBezTo>
                    <a:cubicBezTo>
                      <a:pt x="7" y="13"/>
                      <a:pt x="7" y="13"/>
                      <a:pt x="7" y="13"/>
                    </a:cubicBezTo>
                    <a:cubicBezTo>
                      <a:pt x="12" y="21"/>
                      <a:pt x="12" y="21"/>
                      <a:pt x="12" y="21"/>
                    </a:cubicBezTo>
                    <a:cubicBezTo>
                      <a:pt x="10" y="23"/>
                      <a:pt x="9" y="25"/>
                      <a:pt x="9" y="28"/>
                    </a:cubicBezTo>
                    <a:cubicBezTo>
                      <a:pt x="0" y="29"/>
                      <a:pt x="0" y="29"/>
                      <a:pt x="0" y="29"/>
                    </a:cubicBezTo>
                    <a:cubicBezTo>
                      <a:pt x="0" y="38"/>
                      <a:pt x="0" y="38"/>
                      <a:pt x="0" y="38"/>
                    </a:cubicBezTo>
                    <a:cubicBezTo>
                      <a:pt x="9" y="40"/>
                      <a:pt x="9" y="40"/>
                      <a:pt x="9" y="40"/>
                    </a:cubicBezTo>
                    <a:cubicBezTo>
                      <a:pt x="9" y="42"/>
                      <a:pt x="10" y="45"/>
                      <a:pt x="12" y="47"/>
                    </a:cubicBezTo>
                    <a:cubicBezTo>
                      <a:pt x="6" y="54"/>
                      <a:pt x="6" y="54"/>
                      <a:pt x="6" y="54"/>
                    </a:cubicBezTo>
                    <a:cubicBezTo>
                      <a:pt x="12" y="60"/>
                      <a:pt x="12" y="60"/>
                      <a:pt x="12" y="60"/>
                    </a:cubicBezTo>
                    <a:cubicBezTo>
                      <a:pt x="20" y="55"/>
                      <a:pt x="20" y="55"/>
                      <a:pt x="20" y="55"/>
                    </a:cubicBezTo>
                    <a:cubicBezTo>
                      <a:pt x="22" y="57"/>
                      <a:pt x="25" y="58"/>
                      <a:pt x="27" y="58"/>
                    </a:cubicBezTo>
                    <a:cubicBezTo>
                      <a:pt x="29" y="67"/>
                      <a:pt x="29" y="67"/>
                      <a:pt x="29" y="67"/>
                    </a:cubicBezTo>
                    <a:cubicBezTo>
                      <a:pt x="37" y="67"/>
                      <a:pt x="37" y="67"/>
                      <a:pt x="37" y="67"/>
                    </a:cubicBezTo>
                    <a:cubicBezTo>
                      <a:pt x="39" y="58"/>
                      <a:pt x="39" y="58"/>
                      <a:pt x="39" y="58"/>
                    </a:cubicBezTo>
                    <a:cubicBezTo>
                      <a:pt x="41" y="58"/>
                      <a:pt x="44" y="57"/>
                      <a:pt x="46" y="55"/>
                    </a:cubicBezTo>
                    <a:cubicBezTo>
                      <a:pt x="54" y="61"/>
                      <a:pt x="54" y="61"/>
                      <a:pt x="54" y="61"/>
                    </a:cubicBezTo>
                    <a:cubicBezTo>
                      <a:pt x="59" y="55"/>
                      <a:pt x="59" y="55"/>
                      <a:pt x="59" y="55"/>
                    </a:cubicBezTo>
                    <a:cubicBezTo>
                      <a:pt x="54" y="47"/>
                      <a:pt x="54" y="47"/>
                      <a:pt x="54" y="47"/>
                    </a:cubicBezTo>
                    <a:cubicBezTo>
                      <a:pt x="56" y="45"/>
                      <a:pt x="57" y="42"/>
                      <a:pt x="57" y="40"/>
                    </a:cubicBezTo>
                    <a:cubicBezTo>
                      <a:pt x="66" y="38"/>
                      <a:pt x="66" y="38"/>
                      <a:pt x="66" y="38"/>
                    </a:cubicBezTo>
                    <a:cubicBezTo>
                      <a:pt x="66" y="30"/>
                      <a:pt x="66" y="30"/>
                      <a:pt x="66" y="30"/>
                    </a:cubicBezTo>
                    <a:cubicBezTo>
                      <a:pt x="57" y="28"/>
                      <a:pt x="57" y="28"/>
                      <a:pt x="57" y="28"/>
                    </a:cubicBezTo>
                    <a:cubicBezTo>
                      <a:pt x="57" y="25"/>
                      <a:pt x="56" y="23"/>
                      <a:pt x="54" y="21"/>
                    </a:cubicBezTo>
                    <a:cubicBezTo>
                      <a:pt x="60" y="13"/>
                      <a:pt x="60" y="13"/>
                      <a:pt x="60" y="13"/>
                    </a:cubicBezTo>
                    <a:cubicBezTo>
                      <a:pt x="54" y="8"/>
                      <a:pt x="54" y="8"/>
                      <a:pt x="54" y="8"/>
                    </a:cubicBezTo>
                    <a:cubicBezTo>
                      <a:pt x="46" y="13"/>
                      <a:pt x="46" y="13"/>
                      <a:pt x="46" y="13"/>
                    </a:cubicBezTo>
                    <a:cubicBezTo>
                      <a:pt x="44" y="11"/>
                      <a:pt x="41" y="10"/>
                      <a:pt x="39" y="10"/>
                    </a:cubicBezTo>
                    <a:lnTo>
                      <a:pt x="37" y="0"/>
                    </a:lnTo>
                    <a:close/>
                    <a:moveTo>
                      <a:pt x="50" y="34"/>
                    </a:moveTo>
                    <a:cubicBezTo>
                      <a:pt x="50" y="43"/>
                      <a:pt x="42" y="50"/>
                      <a:pt x="33" y="50"/>
                    </a:cubicBezTo>
                    <a:cubicBezTo>
                      <a:pt x="24" y="50"/>
                      <a:pt x="17" y="43"/>
                      <a:pt x="17" y="34"/>
                    </a:cubicBezTo>
                    <a:cubicBezTo>
                      <a:pt x="17" y="25"/>
                      <a:pt x="24" y="17"/>
                      <a:pt x="33" y="17"/>
                    </a:cubicBezTo>
                    <a:cubicBezTo>
                      <a:pt x="42" y="17"/>
                      <a:pt x="50" y="25"/>
                      <a:pt x="5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6" name="Freeform 2796"/>
              <p:cNvSpPr>
                <a:spLocks noEditPoints="1"/>
              </p:cNvSpPr>
              <p:nvPr/>
            </p:nvSpPr>
            <p:spPr bwMode="auto">
              <a:xfrm>
                <a:off x="7907243" y="5482203"/>
                <a:ext cx="290930" cy="290913"/>
              </a:xfrm>
              <a:custGeom>
                <a:avLst/>
                <a:gdLst>
                  <a:gd name="T0" fmla="*/ 2147483646 w 42"/>
                  <a:gd name="T1" fmla="*/ 0 h 42"/>
                  <a:gd name="T2" fmla="*/ 2147483646 w 42"/>
                  <a:gd name="T3" fmla="*/ 0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0 w 42"/>
                  <a:gd name="T17" fmla="*/ 2147483646 h 42"/>
                  <a:gd name="T18" fmla="*/ 0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2147483646 h 42"/>
                  <a:gd name="T30" fmla="*/ 2147483646 w 42"/>
                  <a:gd name="T31" fmla="*/ 2147483646 h 42"/>
                  <a:gd name="T32" fmla="*/ 2147483646 w 42"/>
                  <a:gd name="T33" fmla="*/ 2147483646 h 42"/>
                  <a:gd name="T34" fmla="*/ 2147483646 w 42"/>
                  <a:gd name="T35" fmla="*/ 2147483646 h 42"/>
                  <a:gd name="T36" fmla="*/ 2147483646 w 42"/>
                  <a:gd name="T37" fmla="*/ 2147483646 h 42"/>
                  <a:gd name="T38" fmla="*/ 2147483646 w 42"/>
                  <a:gd name="T39" fmla="*/ 2147483646 h 42"/>
                  <a:gd name="T40" fmla="*/ 2147483646 w 42"/>
                  <a:gd name="T41" fmla="*/ 2147483646 h 42"/>
                  <a:gd name="T42" fmla="*/ 2147483646 w 42"/>
                  <a:gd name="T43" fmla="*/ 2147483646 h 42"/>
                  <a:gd name="T44" fmla="*/ 2147483646 w 42"/>
                  <a:gd name="T45" fmla="*/ 2147483646 h 42"/>
                  <a:gd name="T46" fmla="*/ 2147483646 w 42"/>
                  <a:gd name="T47" fmla="*/ 2147483646 h 42"/>
                  <a:gd name="T48" fmla="*/ 2147483646 w 42"/>
                  <a:gd name="T49" fmla="*/ 2147483646 h 42"/>
                  <a:gd name="T50" fmla="*/ 2147483646 w 42"/>
                  <a:gd name="T51" fmla="*/ 2147483646 h 42"/>
                  <a:gd name="T52" fmla="*/ 2147483646 w 42"/>
                  <a:gd name="T53" fmla="*/ 2147483646 h 42"/>
                  <a:gd name="T54" fmla="*/ 2147483646 w 42"/>
                  <a:gd name="T55" fmla="*/ 2147483646 h 42"/>
                  <a:gd name="T56" fmla="*/ 2147483646 w 42"/>
                  <a:gd name="T57" fmla="*/ 2147483646 h 42"/>
                  <a:gd name="T58" fmla="*/ 2147483646 w 42"/>
                  <a:gd name="T59" fmla="*/ 2147483646 h 42"/>
                  <a:gd name="T60" fmla="*/ 2147483646 w 42"/>
                  <a:gd name="T61" fmla="*/ 2147483646 h 42"/>
                  <a:gd name="T62" fmla="*/ 2147483646 w 42"/>
                  <a:gd name="T63" fmla="*/ 2147483646 h 42"/>
                  <a:gd name="T64" fmla="*/ 2147483646 w 42"/>
                  <a:gd name="T65" fmla="*/ 0 h 42"/>
                  <a:gd name="T66" fmla="*/ 2147483646 w 42"/>
                  <a:gd name="T67" fmla="*/ 2147483646 h 42"/>
                  <a:gd name="T68" fmla="*/ 2147483646 w 42"/>
                  <a:gd name="T69" fmla="*/ 2147483646 h 42"/>
                  <a:gd name="T70" fmla="*/ 2147483646 w 42"/>
                  <a:gd name="T71" fmla="*/ 2147483646 h 42"/>
                  <a:gd name="T72" fmla="*/ 2147483646 w 42"/>
                  <a:gd name="T73" fmla="*/ 2147483646 h 42"/>
                  <a:gd name="T74" fmla="*/ 2147483646 w 42"/>
                  <a:gd name="T75" fmla="*/ 2147483646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8" y="0"/>
                      <a:pt x="18" y="0"/>
                      <a:pt x="18" y="0"/>
                    </a:cubicBezTo>
                    <a:cubicBezTo>
                      <a:pt x="17" y="6"/>
                      <a:pt x="17" y="6"/>
                      <a:pt x="17" y="6"/>
                    </a:cubicBezTo>
                    <a:cubicBezTo>
                      <a:pt x="15" y="6"/>
                      <a:pt x="14" y="7"/>
                      <a:pt x="13" y="7"/>
                    </a:cubicBezTo>
                    <a:cubicBezTo>
                      <a:pt x="8" y="4"/>
                      <a:pt x="8" y="4"/>
                      <a:pt x="8" y="4"/>
                    </a:cubicBezTo>
                    <a:cubicBezTo>
                      <a:pt x="4" y="8"/>
                      <a:pt x="4" y="8"/>
                      <a:pt x="4" y="8"/>
                    </a:cubicBezTo>
                    <a:cubicBezTo>
                      <a:pt x="7" y="13"/>
                      <a:pt x="7" y="13"/>
                      <a:pt x="7"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7" y="29"/>
                    </a:cubicBezTo>
                    <a:cubicBezTo>
                      <a:pt x="4" y="34"/>
                      <a:pt x="4" y="34"/>
                      <a:pt x="4" y="34"/>
                    </a:cubicBezTo>
                    <a:cubicBezTo>
                      <a:pt x="8" y="38"/>
                      <a:pt x="8" y="38"/>
                      <a:pt x="8" y="38"/>
                    </a:cubicBezTo>
                    <a:cubicBezTo>
                      <a:pt x="13" y="34"/>
                      <a:pt x="13" y="34"/>
                      <a:pt x="13" y="34"/>
                    </a:cubicBezTo>
                    <a:cubicBezTo>
                      <a:pt x="14" y="35"/>
                      <a:pt x="16" y="36"/>
                      <a:pt x="17" y="36"/>
                    </a:cubicBezTo>
                    <a:cubicBezTo>
                      <a:pt x="18" y="42"/>
                      <a:pt x="18" y="42"/>
                      <a:pt x="18" y="42"/>
                    </a:cubicBezTo>
                    <a:cubicBezTo>
                      <a:pt x="23" y="42"/>
                      <a:pt x="23" y="42"/>
                      <a:pt x="23" y="42"/>
                    </a:cubicBezTo>
                    <a:cubicBezTo>
                      <a:pt x="25" y="36"/>
                      <a:pt x="25" y="36"/>
                      <a:pt x="25" y="36"/>
                    </a:cubicBezTo>
                    <a:cubicBezTo>
                      <a:pt x="26" y="36"/>
                      <a:pt x="28" y="35"/>
                      <a:pt x="29" y="35"/>
                    </a:cubicBezTo>
                    <a:cubicBezTo>
                      <a:pt x="34" y="38"/>
                      <a:pt x="34" y="38"/>
                      <a:pt x="34" y="38"/>
                    </a:cubicBezTo>
                    <a:cubicBezTo>
                      <a:pt x="37" y="34"/>
                      <a:pt x="37" y="34"/>
                      <a:pt x="37" y="34"/>
                    </a:cubicBezTo>
                    <a:cubicBezTo>
                      <a:pt x="34" y="29"/>
                      <a:pt x="34" y="29"/>
                      <a:pt x="34" y="29"/>
                    </a:cubicBezTo>
                    <a:cubicBezTo>
                      <a:pt x="35" y="28"/>
                      <a:pt x="36" y="26"/>
                      <a:pt x="36" y="25"/>
                    </a:cubicBezTo>
                    <a:cubicBezTo>
                      <a:pt x="42" y="23"/>
                      <a:pt x="42" y="23"/>
                      <a:pt x="42" y="23"/>
                    </a:cubicBezTo>
                    <a:cubicBezTo>
                      <a:pt x="42" y="18"/>
                      <a:pt x="42" y="18"/>
                      <a:pt x="42" y="18"/>
                    </a:cubicBezTo>
                    <a:cubicBezTo>
                      <a:pt x="36" y="17"/>
                      <a:pt x="36" y="17"/>
                      <a:pt x="36" y="17"/>
                    </a:cubicBezTo>
                    <a:cubicBezTo>
                      <a:pt x="36" y="15"/>
                      <a:pt x="35" y="14"/>
                      <a:pt x="34" y="13"/>
                    </a:cubicBezTo>
                    <a:cubicBezTo>
                      <a:pt x="38" y="8"/>
                      <a:pt x="38" y="8"/>
                      <a:pt x="38" y="8"/>
                    </a:cubicBezTo>
                    <a:cubicBezTo>
                      <a:pt x="34" y="4"/>
                      <a:pt x="34" y="4"/>
                      <a:pt x="34" y="4"/>
                    </a:cubicBezTo>
                    <a:cubicBezTo>
                      <a:pt x="29" y="7"/>
                      <a:pt x="29" y="7"/>
                      <a:pt x="29" y="7"/>
                    </a:cubicBezTo>
                    <a:cubicBezTo>
                      <a:pt x="28" y="7"/>
                      <a:pt x="26" y="6"/>
                      <a:pt x="25" y="6"/>
                    </a:cubicBezTo>
                    <a:lnTo>
                      <a:pt x="24" y="0"/>
                    </a:lnTo>
                    <a:close/>
                    <a:moveTo>
                      <a:pt x="32" y="21"/>
                    </a:moveTo>
                    <a:cubicBezTo>
                      <a:pt x="32" y="26"/>
                      <a:pt x="27" y="31"/>
                      <a:pt x="21" y="31"/>
                    </a:cubicBezTo>
                    <a:cubicBezTo>
                      <a:pt x="15" y="31"/>
                      <a:pt x="11" y="26"/>
                      <a:pt x="11" y="21"/>
                    </a:cubicBezTo>
                    <a:cubicBezTo>
                      <a:pt x="11" y="15"/>
                      <a:pt x="15"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7" name="Freeform 2797"/>
              <p:cNvSpPr>
                <a:spLocks noEditPoints="1"/>
              </p:cNvSpPr>
              <p:nvPr/>
            </p:nvSpPr>
            <p:spPr bwMode="auto">
              <a:xfrm>
                <a:off x="7572895" y="5476603"/>
                <a:ext cx="293878" cy="291896"/>
              </a:xfrm>
              <a:custGeom>
                <a:avLst/>
                <a:gdLst>
                  <a:gd name="T0" fmla="*/ 2147483646 w 42"/>
                  <a:gd name="T1" fmla="*/ 0 h 42"/>
                  <a:gd name="T2" fmla="*/ 2147483646 w 42"/>
                  <a:gd name="T3" fmla="*/ 0 h 42"/>
                  <a:gd name="T4" fmla="*/ 2147483646 w 42"/>
                  <a:gd name="T5" fmla="*/ 2147483646 h 42"/>
                  <a:gd name="T6" fmla="*/ 2147483646 w 42"/>
                  <a:gd name="T7" fmla="*/ 2147483646 h 42"/>
                  <a:gd name="T8" fmla="*/ 2147483646 w 42"/>
                  <a:gd name="T9" fmla="*/ 2147483646 h 42"/>
                  <a:gd name="T10" fmla="*/ 2147483646 w 42"/>
                  <a:gd name="T11" fmla="*/ 2147483646 h 42"/>
                  <a:gd name="T12" fmla="*/ 2147483646 w 42"/>
                  <a:gd name="T13" fmla="*/ 2147483646 h 42"/>
                  <a:gd name="T14" fmla="*/ 2147483646 w 42"/>
                  <a:gd name="T15" fmla="*/ 2147483646 h 42"/>
                  <a:gd name="T16" fmla="*/ 0 w 42"/>
                  <a:gd name="T17" fmla="*/ 2147483646 h 42"/>
                  <a:gd name="T18" fmla="*/ 0 w 42"/>
                  <a:gd name="T19" fmla="*/ 2147483646 h 42"/>
                  <a:gd name="T20" fmla="*/ 2147483646 w 42"/>
                  <a:gd name="T21" fmla="*/ 2147483646 h 42"/>
                  <a:gd name="T22" fmla="*/ 2147483646 w 42"/>
                  <a:gd name="T23" fmla="*/ 2147483646 h 42"/>
                  <a:gd name="T24" fmla="*/ 2147483646 w 42"/>
                  <a:gd name="T25" fmla="*/ 2147483646 h 42"/>
                  <a:gd name="T26" fmla="*/ 2147483646 w 42"/>
                  <a:gd name="T27" fmla="*/ 2147483646 h 42"/>
                  <a:gd name="T28" fmla="*/ 2147483646 w 42"/>
                  <a:gd name="T29" fmla="*/ 2147483646 h 42"/>
                  <a:gd name="T30" fmla="*/ 2147483646 w 42"/>
                  <a:gd name="T31" fmla="*/ 2147483646 h 42"/>
                  <a:gd name="T32" fmla="*/ 2147483646 w 42"/>
                  <a:gd name="T33" fmla="*/ 2147483646 h 42"/>
                  <a:gd name="T34" fmla="*/ 2147483646 w 42"/>
                  <a:gd name="T35" fmla="*/ 2147483646 h 42"/>
                  <a:gd name="T36" fmla="*/ 2147483646 w 42"/>
                  <a:gd name="T37" fmla="*/ 2147483646 h 42"/>
                  <a:gd name="T38" fmla="*/ 2147483646 w 42"/>
                  <a:gd name="T39" fmla="*/ 2147483646 h 42"/>
                  <a:gd name="T40" fmla="*/ 2147483646 w 42"/>
                  <a:gd name="T41" fmla="*/ 2147483646 h 42"/>
                  <a:gd name="T42" fmla="*/ 2147483646 w 42"/>
                  <a:gd name="T43" fmla="*/ 2147483646 h 42"/>
                  <a:gd name="T44" fmla="*/ 2147483646 w 42"/>
                  <a:gd name="T45" fmla="*/ 2147483646 h 42"/>
                  <a:gd name="T46" fmla="*/ 2147483646 w 42"/>
                  <a:gd name="T47" fmla="*/ 2147483646 h 42"/>
                  <a:gd name="T48" fmla="*/ 2147483646 w 42"/>
                  <a:gd name="T49" fmla="*/ 2147483646 h 42"/>
                  <a:gd name="T50" fmla="*/ 2147483646 w 42"/>
                  <a:gd name="T51" fmla="*/ 2147483646 h 42"/>
                  <a:gd name="T52" fmla="*/ 2147483646 w 42"/>
                  <a:gd name="T53" fmla="*/ 2147483646 h 42"/>
                  <a:gd name="T54" fmla="*/ 2147483646 w 42"/>
                  <a:gd name="T55" fmla="*/ 2147483646 h 42"/>
                  <a:gd name="T56" fmla="*/ 2147483646 w 42"/>
                  <a:gd name="T57" fmla="*/ 2147483646 h 42"/>
                  <a:gd name="T58" fmla="*/ 2147483646 w 42"/>
                  <a:gd name="T59" fmla="*/ 2147483646 h 42"/>
                  <a:gd name="T60" fmla="*/ 2147483646 w 42"/>
                  <a:gd name="T61" fmla="*/ 2147483646 h 42"/>
                  <a:gd name="T62" fmla="*/ 2147483646 w 42"/>
                  <a:gd name="T63" fmla="*/ 2147483646 h 42"/>
                  <a:gd name="T64" fmla="*/ 2147483646 w 42"/>
                  <a:gd name="T65" fmla="*/ 0 h 42"/>
                  <a:gd name="T66" fmla="*/ 2147483646 w 42"/>
                  <a:gd name="T67" fmla="*/ 2147483646 h 42"/>
                  <a:gd name="T68" fmla="*/ 2147483646 w 42"/>
                  <a:gd name="T69" fmla="*/ 2147483646 h 42"/>
                  <a:gd name="T70" fmla="*/ 2147483646 w 42"/>
                  <a:gd name="T71" fmla="*/ 2147483646 h 42"/>
                  <a:gd name="T72" fmla="*/ 2147483646 w 42"/>
                  <a:gd name="T73" fmla="*/ 2147483646 h 42"/>
                  <a:gd name="T74" fmla="*/ 2147483646 w 42"/>
                  <a:gd name="T75" fmla="*/ 2147483646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9" y="0"/>
                      <a:pt x="19" y="0"/>
                      <a:pt x="19" y="0"/>
                    </a:cubicBezTo>
                    <a:cubicBezTo>
                      <a:pt x="17" y="6"/>
                      <a:pt x="17" y="6"/>
                      <a:pt x="17" y="6"/>
                    </a:cubicBezTo>
                    <a:cubicBezTo>
                      <a:pt x="16" y="6"/>
                      <a:pt x="14" y="7"/>
                      <a:pt x="13" y="8"/>
                    </a:cubicBezTo>
                    <a:cubicBezTo>
                      <a:pt x="8" y="4"/>
                      <a:pt x="8" y="4"/>
                      <a:pt x="8" y="4"/>
                    </a:cubicBezTo>
                    <a:cubicBezTo>
                      <a:pt x="5" y="8"/>
                      <a:pt x="5" y="8"/>
                      <a:pt x="5" y="8"/>
                    </a:cubicBezTo>
                    <a:cubicBezTo>
                      <a:pt x="8" y="13"/>
                      <a:pt x="8" y="13"/>
                      <a:pt x="8"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8" y="29"/>
                    </a:cubicBezTo>
                    <a:cubicBezTo>
                      <a:pt x="5" y="34"/>
                      <a:pt x="5" y="34"/>
                      <a:pt x="5" y="34"/>
                    </a:cubicBezTo>
                    <a:cubicBezTo>
                      <a:pt x="8" y="37"/>
                      <a:pt x="8" y="37"/>
                      <a:pt x="8" y="37"/>
                    </a:cubicBezTo>
                    <a:cubicBezTo>
                      <a:pt x="13" y="34"/>
                      <a:pt x="13" y="34"/>
                      <a:pt x="13" y="34"/>
                    </a:cubicBezTo>
                    <a:cubicBezTo>
                      <a:pt x="14" y="35"/>
                      <a:pt x="16" y="36"/>
                      <a:pt x="18" y="36"/>
                    </a:cubicBezTo>
                    <a:cubicBezTo>
                      <a:pt x="19" y="42"/>
                      <a:pt x="19" y="42"/>
                      <a:pt x="19" y="42"/>
                    </a:cubicBezTo>
                    <a:cubicBezTo>
                      <a:pt x="24" y="42"/>
                      <a:pt x="24" y="42"/>
                      <a:pt x="24" y="42"/>
                    </a:cubicBezTo>
                    <a:cubicBezTo>
                      <a:pt x="25" y="36"/>
                      <a:pt x="25" y="36"/>
                      <a:pt x="25" y="36"/>
                    </a:cubicBezTo>
                    <a:cubicBezTo>
                      <a:pt x="26" y="36"/>
                      <a:pt x="28" y="35"/>
                      <a:pt x="29" y="34"/>
                    </a:cubicBezTo>
                    <a:cubicBezTo>
                      <a:pt x="34" y="38"/>
                      <a:pt x="34" y="38"/>
                      <a:pt x="34" y="38"/>
                    </a:cubicBezTo>
                    <a:cubicBezTo>
                      <a:pt x="38" y="34"/>
                      <a:pt x="38" y="34"/>
                      <a:pt x="38" y="34"/>
                    </a:cubicBezTo>
                    <a:cubicBezTo>
                      <a:pt x="35" y="29"/>
                      <a:pt x="35" y="29"/>
                      <a:pt x="35" y="29"/>
                    </a:cubicBezTo>
                    <a:cubicBezTo>
                      <a:pt x="36" y="28"/>
                      <a:pt x="36" y="26"/>
                      <a:pt x="37" y="25"/>
                    </a:cubicBezTo>
                    <a:cubicBezTo>
                      <a:pt x="42" y="23"/>
                      <a:pt x="42" y="23"/>
                      <a:pt x="42" y="23"/>
                    </a:cubicBezTo>
                    <a:cubicBezTo>
                      <a:pt x="42" y="18"/>
                      <a:pt x="42" y="18"/>
                      <a:pt x="42" y="18"/>
                    </a:cubicBezTo>
                    <a:cubicBezTo>
                      <a:pt x="36" y="17"/>
                      <a:pt x="36" y="17"/>
                      <a:pt x="36" y="17"/>
                    </a:cubicBezTo>
                    <a:cubicBezTo>
                      <a:pt x="36" y="15"/>
                      <a:pt x="35" y="14"/>
                      <a:pt x="35" y="13"/>
                    </a:cubicBezTo>
                    <a:cubicBezTo>
                      <a:pt x="38" y="8"/>
                      <a:pt x="38" y="8"/>
                      <a:pt x="38" y="8"/>
                    </a:cubicBezTo>
                    <a:cubicBezTo>
                      <a:pt x="34" y="4"/>
                      <a:pt x="34" y="4"/>
                      <a:pt x="34" y="4"/>
                    </a:cubicBezTo>
                    <a:cubicBezTo>
                      <a:pt x="29" y="7"/>
                      <a:pt x="29" y="7"/>
                      <a:pt x="29" y="7"/>
                    </a:cubicBezTo>
                    <a:cubicBezTo>
                      <a:pt x="28" y="7"/>
                      <a:pt x="27" y="6"/>
                      <a:pt x="25" y="6"/>
                    </a:cubicBezTo>
                    <a:lnTo>
                      <a:pt x="24" y="0"/>
                    </a:lnTo>
                    <a:close/>
                    <a:moveTo>
                      <a:pt x="32" y="21"/>
                    </a:moveTo>
                    <a:cubicBezTo>
                      <a:pt x="32" y="26"/>
                      <a:pt x="27" y="31"/>
                      <a:pt x="21" y="31"/>
                    </a:cubicBezTo>
                    <a:cubicBezTo>
                      <a:pt x="16" y="31"/>
                      <a:pt x="11" y="26"/>
                      <a:pt x="11" y="21"/>
                    </a:cubicBezTo>
                    <a:cubicBezTo>
                      <a:pt x="11" y="15"/>
                      <a:pt x="16"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grpSp>
        <p:grpSp>
          <p:nvGrpSpPr>
            <p:cNvPr id="37908" name="组合 7120"/>
            <p:cNvGrpSpPr>
              <a:grpSpLocks/>
            </p:cNvGrpSpPr>
            <p:nvPr/>
          </p:nvGrpSpPr>
          <p:grpSpPr bwMode="auto">
            <a:xfrm rot="2576727">
              <a:off x="7535238" y="5440402"/>
              <a:ext cx="536406" cy="570828"/>
              <a:chOff x="2686204" y="2133361"/>
              <a:chExt cx="536406" cy="570828"/>
            </a:xfrm>
          </p:grpSpPr>
          <p:sp>
            <p:nvSpPr>
              <p:cNvPr id="90149" name="Freeform 1994"/>
              <p:cNvSpPr>
                <a:spLocks/>
              </p:cNvSpPr>
              <p:nvPr/>
            </p:nvSpPr>
            <p:spPr bwMode="auto">
              <a:xfrm>
                <a:off x="3039777" y="2240431"/>
                <a:ext cx="91267" cy="461123"/>
              </a:xfrm>
              <a:custGeom>
                <a:avLst/>
                <a:gdLst>
                  <a:gd name="T0" fmla="*/ 2147483646 w 14"/>
                  <a:gd name="T1" fmla="*/ 2147483646 h 65"/>
                  <a:gd name="T2" fmla="*/ 2147483646 w 14"/>
                  <a:gd name="T3" fmla="*/ 2147483646 h 65"/>
                  <a:gd name="T4" fmla="*/ 0 w 14"/>
                  <a:gd name="T5" fmla="*/ 2147483646 h 65"/>
                  <a:gd name="T6" fmla="*/ 0 w 14"/>
                  <a:gd name="T7" fmla="*/ 2147483646 h 65"/>
                  <a:gd name="T8" fmla="*/ 2147483646 w 14"/>
                  <a:gd name="T9" fmla="*/ 0 h 65"/>
                  <a:gd name="T10" fmla="*/ 2147483646 w 14"/>
                  <a:gd name="T11" fmla="*/ 2147483646 h 65"/>
                  <a:gd name="T12" fmla="*/ 2147483646 w 14"/>
                  <a:gd name="T13" fmla="*/ 2147483646 h 65"/>
                  <a:gd name="T14" fmla="*/ 0 60000 65536"/>
                  <a:gd name="T15" fmla="*/ 0 60000 65536"/>
                  <a:gd name="T16" fmla="*/ 0 60000 65536"/>
                  <a:gd name="T17" fmla="*/ 0 60000 65536"/>
                  <a:gd name="T18" fmla="*/ 0 60000 65536"/>
                  <a:gd name="T19" fmla="*/ 0 60000 65536"/>
                  <a:gd name="T20" fmla="*/ 0 60000 65536"/>
                  <a:gd name="T21" fmla="*/ 0 w 14"/>
                  <a:gd name="T22" fmla="*/ 0 h 65"/>
                  <a:gd name="T23" fmla="*/ 14 w 1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65">
                    <a:moveTo>
                      <a:pt x="14" y="58"/>
                    </a:moveTo>
                    <a:cubicBezTo>
                      <a:pt x="14" y="62"/>
                      <a:pt x="11" y="65"/>
                      <a:pt x="7" y="65"/>
                    </a:cubicBezTo>
                    <a:cubicBezTo>
                      <a:pt x="3" y="65"/>
                      <a:pt x="0" y="62"/>
                      <a:pt x="0" y="58"/>
                    </a:cubicBezTo>
                    <a:cubicBezTo>
                      <a:pt x="0" y="6"/>
                      <a:pt x="0" y="6"/>
                      <a:pt x="0" y="6"/>
                    </a:cubicBezTo>
                    <a:cubicBezTo>
                      <a:pt x="0" y="3"/>
                      <a:pt x="3" y="0"/>
                      <a:pt x="7" y="0"/>
                    </a:cubicBezTo>
                    <a:cubicBezTo>
                      <a:pt x="11" y="0"/>
                      <a:pt x="14" y="3"/>
                      <a:pt x="14" y="6"/>
                    </a:cubicBezTo>
                    <a:lnTo>
                      <a:pt x="14"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0" name="Freeform 1995"/>
              <p:cNvSpPr>
                <a:spLocks/>
              </p:cNvSpPr>
              <p:nvPr/>
            </p:nvSpPr>
            <p:spPr bwMode="auto">
              <a:xfrm>
                <a:off x="2915437" y="2320782"/>
                <a:ext cx="86505" cy="368264"/>
              </a:xfrm>
              <a:custGeom>
                <a:avLst/>
                <a:gdLst>
                  <a:gd name="T0" fmla="*/ 2147483646 w 14"/>
                  <a:gd name="T1" fmla="*/ 2147483646 h 52"/>
                  <a:gd name="T2" fmla="*/ 2147483646 w 14"/>
                  <a:gd name="T3" fmla="*/ 2147483646 h 52"/>
                  <a:gd name="T4" fmla="*/ 0 w 14"/>
                  <a:gd name="T5" fmla="*/ 2147483646 h 52"/>
                  <a:gd name="T6" fmla="*/ 0 w 14"/>
                  <a:gd name="T7" fmla="*/ 2147483646 h 52"/>
                  <a:gd name="T8" fmla="*/ 2147483646 w 14"/>
                  <a:gd name="T9" fmla="*/ 0 h 52"/>
                  <a:gd name="T10" fmla="*/ 2147483646 w 14"/>
                  <a:gd name="T11" fmla="*/ 2147483646 h 52"/>
                  <a:gd name="T12" fmla="*/ 2147483646 w 14"/>
                  <a:gd name="T13" fmla="*/ 2147483646 h 52"/>
                  <a:gd name="T14" fmla="*/ 0 60000 65536"/>
                  <a:gd name="T15" fmla="*/ 0 60000 65536"/>
                  <a:gd name="T16" fmla="*/ 0 60000 65536"/>
                  <a:gd name="T17" fmla="*/ 0 60000 65536"/>
                  <a:gd name="T18" fmla="*/ 0 60000 65536"/>
                  <a:gd name="T19" fmla="*/ 0 60000 65536"/>
                  <a:gd name="T20" fmla="*/ 0 60000 65536"/>
                  <a:gd name="T21" fmla="*/ 0 w 14"/>
                  <a:gd name="T22" fmla="*/ 0 h 52"/>
                  <a:gd name="T23" fmla="*/ 14 w 14"/>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52">
                    <a:moveTo>
                      <a:pt x="14" y="45"/>
                    </a:moveTo>
                    <a:cubicBezTo>
                      <a:pt x="14" y="49"/>
                      <a:pt x="11" y="52"/>
                      <a:pt x="7" y="52"/>
                    </a:cubicBezTo>
                    <a:cubicBezTo>
                      <a:pt x="3" y="52"/>
                      <a:pt x="0" y="49"/>
                      <a:pt x="0" y="45"/>
                    </a:cubicBezTo>
                    <a:cubicBezTo>
                      <a:pt x="0" y="7"/>
                      <a:pt x="0" y="7"/>
                      <a:pt x="0" y="7"/>
                    </a:cubicBezTo>
                    <a:cubicBezTo>
                      <a:pt x="0" y="3"/>
                      <a:pt x="3" y="0"/>
                      <a:pt x="7" y="0"/>
                    </a:cubicBezTo>
                    <a:cubicBezTo>
                      <a:pt x="11" y="0"/>
                      <a:pt x="14" y="3"/>
                      <a:pt x="14" y="7"/>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1" name="Freeform 1996"/>
              <p:cNvSpPr>
                <a:spLocks/>
              </p:cNvSpPr>
              <p:nvPr/>
            </p:nvSpPr>
            <p:spPr bwMode="auto">
              <a:xfrm>
                <a:off x="2827190" y="2438655"/>
                <a:ext cx="95235" cy="253975"/>
              </a:xfrm>
              <a:custGeom>
                <a:avLst/>
                <a:gdLst>
                  <a:gd name="T0" fmla="*/ 2147483646 w 14"/>
                  <a:gd name="T1" fmla="*/ 2147483646 h 36"/>
                  <a:gd name="T2" fmla="*/ 2147483646 w 14"/>
                  <a:gd name="T3" fmla="*/ 2147483646 h 36"/>
                  <a:gd name="T4" fmla="*/ 0 w 14"/>
                  <a:gd name="T5" fmla="*/ 2147483646 h 36"/>
                  <a:gd name="T6" fmla="*/ 0 w 14"/>
                  <a:gd name="T7" fmla="*/ 2147483646 h 36"/>
                  <a:gd name="T8" fmla="*/ 2147483646 w 14"/>
                  <a:gd name="T9" fmla="*/ 0 h 36"/>
                  <a:gd name="T10" fmla="*/ 2147483646 w 14"/>
                  <a:gd name="T11" fmla="*/ 2147483646 h 36"/>
                  <a:gd name="T12" fmla="*/ 2147483646 w 14"/>
                  <a:gd name="T13" fmla="*/ 2147483646 h 36"/>
                  <a:gd name="T14" fmla="*/ 0 60000 65536"/>
                  <a:gd name="T15" fmla="*/ 0 60000 65536"/>
                  <a:gd name="T16" fmla="*/ 0 60000 65536"/>
                  <a:gd name="T17" fmla="*/ 0 60000 65536"/>
                  <a:gd name="T18" fmla="*/ 0 60000 65536"/>
                  <a:gd name="T19" fmla="*/ 0 60000 65536"/>
                  <a:gd name="T20" fmla="*/ 0 60000 65536"/>
                  <a:gd name="T21" fmla="*/ 0 w 14"/>
                  <a:gd name="T22" fmla="*/ 0 h 36"/>
                  <a:gd name="T23" fmla="*/ 14 w 1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6">
                    <a:moveTo>
                      <a:pt x="14" y="29"/>
                    </a:moveTo>
                    <a:cubicBezTo>
                      <a:pt x="14" y="33"/>
                      <a:pt x="11" y="36"/>
                      <a:pt x="7" y="36"/>
                    </a:cubicBezTo>
                    <a:cubicBezTo>
                      <a:pt x="3" y="36"/>
                      <a:pt x="0" y="33"/>
                      <a:pt x="0" y="29"/>
                    </a:cubicBezTo>
                    <a:cubicBezTo>
                      <a:pt x="0" y="7"/>
                      <a:pt x="0" y="7"/>
                      <a:pt x="0" y="7"/>
                    </a:cubicBezTo>
                    <a:cubicBezTo>
                      <a:pt x="0" y="3"/>
                      <a:pt x="3" y="0"/>
                      <a:pt x="7" y="0"/>
                    </a:cubicBezTo>
                    <a:cubicBezTo>
                      <a:pt x="11" y="0"/>
                      <a:pt x="14" y="3"/>
                      <a:pt x="14" y="7"/>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2" name="Freeform 1997"/>
              <p:cNvSpPr>
                <a:spLocks/>
              </p:cNvSpPr>
              <p:nvPr/>
            </p:nvSpPr>
            <p:spPr bwMode="auto">
              <a:xfrm>
                <a:off x="2719847" y="2526801"/>
                <a:ext cx="93648" cy="173814"/>
              </a:xfrm>
              <a:custGeom>
                <a:avLst/>
                <a:gdLst>
                  <a:gd name="T0" fmla="*/ 2147483646 w 14"/>
                  <a:gd name="T1" fmla="*/ 2147483646 h 25"/>
                  <a:gd name="T2" fmla="*/ 2147483646 w 14"/>
                  <a:gd name="T3" fmla="*/ 2147483646 h 25"/>
                  <a:gd name="T4" fmla="*/ 0 w 14"/>
                  <a:gd name="T5" fmla="*/ 2147483646 h 25"/>
                  <a:gd name="T6" fmla="*/ 0 w 14"/>
                  <a:gd name="T7" fmla="*/ 2147483646 h 25"/>
                  <a:gd name="T8" fmla="*/ 2147483646 w 14"/>
                  <a:gd name="T9" fmla="*/ 0 h 25"/>
                  <a:gd name="T10" fmla="*/ 2147483646 w 14"/>
                  <a:gd name="T11" fmla="*/ 2147483646 h 25"/>
                  <a:gd name="T12" fmla="*/ 2147483646 w 14"/>
                  <a:gd name="T13" fmla="*/ 2147483646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18"/>
                    </a:moveTo>
                    <a:cubicBezTo>
                      <a:pt x="14" y="22"/>
                      <a:pt x="11" y="25"/>
                      <a:pt x="7" y="25"/>
                    </a:cubicBezTo>
                    <a:cubicBezTo>
                      <a:pt x="3" y="25"/>
                      <a:pt x="0" y="22"/>
                      <a:pt x="0" y="18"/>
                    </a:cubicBezTo>
                    <a:cubicBezTo>
                      <a:pt x="0" y="6"/>
                      <a:pt x="0" y="6"/>
                      <a:pt x="0" y="6"/>
                    </a:cubicBezTo>
                    <a:cubicBezTo>
                      <a:pt x="0" y="3"/>
                      <a:pt x="3" y="0"/>
                      <a:pt x="7" y="0"/>
                    </a:cubicBezTo>
                    <a:cubicBezTo>
                      <a:pt x="11" y="0"/>
                      <a:pt x="14" y="3"/>
                      <a:pt x="14" y="6"/>
                    </a:cubicBezTo>
                    <a:lnTo>
                      <a:pt x="14"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3" name="Freeform 2000"/>
              <p:cNvSpPr>
                <a:spLocks/>
              </p:cNvSpPr>
              <p:nvPr/>
            </p:nvSpPr>
            <p:spPr bwMode="auto">
              <a:xfrm>
                <a:off x="2618041" y="2098958"/>
                <a:ext cx="411099" cy="329374"/>
              </a:xfrm>
              <a:custGeom>
                <a:avLst/>
                <a:gdLst>
                  <a:gd name="T0" fmla="*/ 2147483646 w 65"/>
                  <a:gd name="T1" fmla="*/ 2147483646 h 47"/>
                  <a:gd name="T2" fmla="*/ 2147483646 w 65"/>
                  <a:gd name="T3" fmla="*/ 2147483646 h 47"/>
                  <a:gd name="T4" fmla="*/ 2147483646 w 65"/>
                  <a:gd name="T5" fmla="*/ 2147483646 h 47"/>
                  <a:gd name="T6" fmla="*/ 2147483646 w 65"/>
                  <a:gd name="T7" fmla="*/ 2147483646 h 47"/>
                  <a:gd name="T8" fmla="*/ 2147483646 w 65"/>
                  <a:gd name="T9" fmla="*/ 2147483646 h 47"/>
                  <a:gd name="T10" fmla="*/ 0 60000 65536"/>
                  <a:gd name="T11" fmla="*/ 0 60000 65536"/>
                  <a:gd name="T12" fmla="*/ 0 60000 65536"/>
                  <a:gd name="T13" fmla="*/ 0 60000 65536"/>
                  <a:gd name="T14" fmla="*/ 0 60000 65536"/>
                  <a:gd name="T15" fmla="*/ 0 w 65"/>
                  <a:gd name="T16" fmla="*/ 0 h 47"/>
                  <a:gd name="T17" fmla="*/ 65 w 65"/>
                  <a:gd name="T18" fmla="*/ 47 h 47"/>
                </a:gdLst>
                <a:ahLst/>
                <a:cxnLst>
                  <a:cxn ang="T10">
                    <a:pos x="T0" y="T1"/>
                  </a:cxn>
                  <a:cxn ang="T11">
                    <a:pos x="T2" y="T3"/>
                  </a:cxn>
                  <a:cxn ang="T12">
                    <a:pos x="T4" y="T5"/>
                  </a:cxn>
                  <a:cxn ang="T13">
                    <a:pos x="T6" y="T7"/>
                  </a:cxn>
                  <a:cxn ang="T14">
                    <a:pos x="T8" y="T9"/>
                  </a:cxn>
                </a:cxnLst>
                <a:rect l="T15" t="T16" r="T17" b="T18"/>
                <a:pathLst>
                  <a:path w="65" h="47">
                    <a:moveTo>
                      <a:pt x="6" y="45"/>
                    </a:moveTo>
                    <a:cubicBezTo>
                      <a:pt x="25" y="32"/>
                      <a:pt x="43" y="19"/>
                      <a:pt x="62" y="7"/>
                    </a:cubicBezTo>
                    <a:cubicBezTo>
                      <a:pt x="65" y="5"/>
                      <a:pt x="62" y="0"/>
                      <a:pt x="59" y="2"/>
                    </a:cubicBezTo>
                    <a:cubicBezTo>
                      <a:pt x="41" y="15"/>
                      <a:pt x="22" y="28"/>
                      <a:pt x="3" y="40"/>
                    </a:cubicBezTo>
                    <a:cubicBezTo>
                      <a:pt x="0" y="42"/>
                      <a:pt x="3" y="47"/>
                      <a:pt x="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54" name="Freeform 2001"/>
              <p:cNvSpPr>
                <a:spLocks/>
              </p:cNvSpPr>
              <p:nvPr/>
            </p:nvSpPr>
            <p:spPr bwMode="auto">
              <a:xfrm>
                <a:off x="2932301" y="2102886"/>
                <a:ext cx="157931" cy="173814"/>
              </a:xfrm>
              <a:custGeom>
                <a:avLst/>
                <a:gdLst>
                  <a:gd name="T0" fmla="*/ 2147483646 w 25"/>
                  <a:gd name="T1" fmla="*/ 2147483646 h 25"/>
                  <a:gd name="T2" fmla="*/ 2147483646 w 25"/>
                  <a:gd name="T3" fmla="*/ 2147483646 h 25"/>
                  <a:gd name="T4" fmla="*/ 2147483646 w 25"/>
                  <a:gd name="T5" fmla="*/ 2147483646 h 25"/>
                  <a:gd name="T6" fmla="*/ 2147483646 w 25"/>
                  <a:gd name="T7" fmla="*/ 2147483646 h 25"/>
                  <a:gd name="T8" fmla="*/ 2147483646 w 25"/>
                  <a:gd name="T9" fmla="*/ 2147483646 h 25"/>
                  <a:gd name="T10" fmla="*/ 2147483646 w 25"/>
                  <a:gd name="T11" fmla="*/ 2147483646 h 25"/>
                  <a:gd name="T12" fmla="*/ 2147483646 w 25"/>
                  <a:gd name="T13" fmla="*/ 2147483646 h 25"/>
                  <a:gd name="T14" fmla="*/ 2147483646 w 25"/>
                  <a:gd name="T15" fmla="*/ 0 h 25"/>
                  <a:gd name="T16" fmla="*/ 2147483646 w 25"/>
                  <a:gd name="T17" fmla="*/ 2147483646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5" y="7"/>
                    </a:moveTo>
                    <a:cubicBezTo>
                      <a:pt x="10" y="7"/>
                      <a:pt x="16" y="8"/>
                      <a:pt x="21" y="8"/>
                    </a:cubicBezTo>
                    <a:cubicBezTo>
                      <a:pt x="20" y="7"/>
                      <a:pt x="19" y="5"/>
                      <a:pt x="18" y="4"/>
                    </a:cubicBezTo>
                    <a:cubicBezTo>
                      <a:pt x="16" y="9"/>
                      <a:pt x="15" y="14"/>
                      <a:pt x="13" y="19"/>
                    </a:cubicBezTo>
                    <a:cubicBezTo>
                      <a:pt x="12" y="23"/>
                      <a:pt x="18" y="25"/>
                      <a:pt x="20" y="20"/>
                    </a:cubicBezTo>
                    <a:cubicBezTo>
                      <a:pt x="21" y="15"/>
                      <a:pt x="23" y="10"/>
                      <a:pt x="24" y="5"/>
                    </a:cubicBezTo>
                    <a:cubicBezTo>
                      <a:pt x="25" y="3"/>
                      <a:pt x="23" y="1"/>
                      <a:pt x="21" y="1"/>
                    </a:cubicBezTo>
                    <a:cubicBezTo>
                      <a:pt x="16" y="1"/>
                      <a:pt x="10" y="0"/>
                      <a:pt x="5" y="0"/>
                    </a:cubicBezTo>
                    <a:cubicBezTo>
                      <a:pt x="0" y="0"/>
                      <a:pt x="0" y="6"/>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grpSp>
        <p:grpSp>
          <p:nvGrpSpPr>
            <p:cNvPr id="37909" name="组合 7121"/>
            <p:cNvGrpSpPr>
              <a:grpSpLocks/>
            </p:cNvGrpSpPr>
            <p:nvPr/>
          </p:nvGrpSpPr>
          <p:grpSpPr bwMode="auto">
            <a:xfrm rot="-2845657">
              <a:off x="7678911" y="1890961"/>
              <a:ext cx="461040" cy="680755"/>
              <a:chOff x="9561621" y="1515927"/>
              <a:chExt cx="556542" cy="821769"/>
            </a:xfrm>
          </p:grpSpPr>
          <p:sp>
            <p:nvSpPr>
              <p:cNvPr id="90145" name="Freeform 2392"/>
              <p:cNvSpPr>
                <a:spLocks/>
              </p:cNvSpPr>
              <p:nvPr/>
            </p:nvSpPr>
            <p:spPr bwMode="auto">
              <a:xfrm>
                <a:off x="9677426" y="1394718"/>
                <a:ext cx="568139" cy="602595"/>
              </a:xfrm>
              <a:custGeom>
                <a:avLst/>
                <a:gdLst>
                  <a:gd name="T0" fmla="*/ 2147483646 w 54"/>
                  <a:gd name="T1" fmla="*/ 0 h 64"/>
                  <a:gd name="T2" fmla="*/ 2147483646 w 54"/>
                  <a:gd name="T3" fmla="*/ 0 h 64"/>
                  <a:gd name="T4" fmla="*/ 2147483646 w 54"/>
                  <a:gd name="T5" fmla="*/ 2147483646 h 64"/>
                  <a:gd name="T6" fmla="*/ 2147483646 w 54"/>
                  <a:gd name="T7" fmla="*/ 2147483646 h 64"/>
                  <a:gd name="T8" fmla="*/ 2147483646 w 54"/>
                  <a:gd name="T9" fmla="*/ 2147483646 h 64"/>
                  <a:gd name="T10" fmla="*/ 2147483646 w 54"/>
                  <a:gd name="T11" fmla="*/ 2147483646 h 64"/>
                  <a:gd name="T12" fmla="*/ 2147483646 w 54"/>
                  <a:gd name="T13" fmla="*/ 2147483646 h 64"/>
                  <a:gd name="T14" fmla="*/ 2147483646 w 54"/>
                  <a:gd name="T15" fmla="*/ 2147483646 h 64"/>
                  <a:gd name="T16" fmla="*/ 2147483646 w 54"/>
                  <a:gd name="T17" fmla="*/ 2147483646 h 64"/>
                  <a:gd name="T18" fmla="*/ 2147483646 w 54"/>
                  <a:gd name="T19" fmla="*/ 2147483646 h 64"/>
                  <a:gd name="T20" fmla="*/ 2147483646 w 54"/>
                  <a:gd name="T21" fmla="*/ 2147483646 h 64"/>
                  <a:gd name="T22" fmla="*/ 2147483646 w 54"/>
                  <a:gd name="T23" fmla="*/ 2147483646 h 64"/>
                  <a:gd name="T24" fmla="*/ 2147483646 w 54"/>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64"/>
                  <a:gd name="T41" fmla="*/ 54 w 54"/>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64">
                    <a:moveTo>
                      <a:pt x="28" y="0"/>
                    </a:moveTo>
                    <a:cubicBezTo>
                      <a:pt x="26" y="0"/>
                      <a:pt x="26" y="0"/>
                      <a:pt x="26" y="0"/>
                    </a:cubicBezTo>
                    <a:cubicBezTo>
                      <a:pt x="10" y="1"/>
                      <a:pt x="0" y="13"/>
                      <a:pt x="1" y="26"/>
                    </a:cubicBezTo>
                    <a:cubicBezTo>
                      <a:pt x="2" y="40"/>
                      <a:pt x="10" y="42"/>
                      <a:pt x="11" y="50"/>
                    </a:cubicBezTo>
                    <a:cubicBezTo>
                      <a:pt x="12" y="59"/>
                      <a:pt x="14" y="63"/>
                      <a:pt x="14" y="63"/>
                    </a:cubicBezTo>
                    <a:cubicBezTo>
                      <a:pt x="14" y="63"/>
                      <a:pt x="14" y="63"/>
                      <a:pt x="14" y="63"/>
                    </a:cubicBezTo>
                    <a:cubicBezTo>
                      <a:pt x="15" y="63"/>
                      <a:pt x="15" y="64"/>
                      <a:pt x="16" y="64"/>
                    </a:cubicBezTo>
                    <a:cubicBezTo>
                      <a:pt x="38" y="64"/>
                      <a:pt x="38" y="64"/>
                      <a:pt x="38" y="64"/>
                    </a:cubicBezTo>
                    <a:cubicBezTo>
                      <a:pt x="39" y="64"/>
                      <a:pt x="40" y="63"/>
                      <a:pt x="40" y="63"/>
                    </a:cubicBezTo>
                    <a:cubicBezTo>
                      <a:pt x="40" y="63"/>
                      <a:pt x="40" y="63"/>
                      <a:pt x="40" y="63"/>
                    </a:cubicBezTo>
                    <a:cubicBezTo>
                      <a:pt x="40" y="63"/>
                      <a:pt x="43" y="59"/>
                      <a:pt x="44" y="50"/>
                    </a:cubicBezTo>
                    <a:cubicBezTo>
                      <a:pt x="45" y="42"/>
                      <a:pt x="52" y="40"/>
                      <a:pt x="53" y="26"/>
                    </a:cubicBezTo>
                    <a:cubicBezTo>
                      <a:pt x="54" y="13"/>
                      <a:pt x="45" y="1"/>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46" name="Freeform 2393"/>
              <p:cNvSpPr>
                <a:spLocks/>
              </p:cNvSpPr>
              <p:nvPr/>
            </p:nvSpPr>
            <p:spPr bwMode="auto">
              <a:xfrm>
                <a:off x="9801258" y="2083714"/>
                <a:ext cx="281675" cy="27783"/>
              </a:xfrm>
              <a:custGeom>
                <a:avLst/>
                <a:gdLst>
                  <a:gd name="T0" fmla="*/ 2147483646 w 26"/>
                  <a:gd name="T1" fmla="*/ 2147483646 h 3"/>
                  <a:gd name="T2" fmla="*/ 2147483646 w 26"/>
                  <a:gd name="T3" fmla="*/ 2147483646 h 3"/>
                  <a:gd name="T4" fmla="*/ 2147483646 w 26"/>
                  <a:gd name="T5" fmla="*/ 2147483646 h 3"/>
                  <a:gd name="T6" fmla="*/ 0 w 26"/>
                  <a:gd name="T7" fmla="*/ 2147483646 h 3"/>
                  <a:gd name="T8" fmla="*/ 2147483646 w 26"/>
                  <a:gd name="T9" fmla="*/ 0 h 3"/>
                  <a:gd name="T10" fmla="*/ 2147483646 w 26"/>
                  <a:gd name="T11" fmla="*/ 0 h 3"/>
                  <a:gd name="T12" fmla="*/ 2147483646 w 26"/>
                  <a:gd name="T13" fmla="*/ 2147483646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1"/>
                    </a:moveTo>
                    <a:cubicBezTo>
                      <a:pt x="26" y="2"/>
                      <a:pt x="25" y="3"/>
                      <a:pt x="24" y="3"/>
                    </a:cubicBezTo>
                    <a:cubicBezTo>
                      <a:pt x="2" y="3"/>
                      <a:pt x="2" y="3"/>
                      <a:pt x="2" y="3"/>
                    </a:cubicBezTo>
                    <a:cubicBezTo>
                      <a:pt x="1" y="3"/>
                      <a:pt x="0" y="2"/>
                      <a:pt x="0" y="1"/>
                    </a:cubicBezTo>
                    <a:cubicBezTo>
                      <a:pt x="0" y="0"/>
                      <a:pt x="1" y="0"/>
                      <a:pt x="2" y="0"/>
                    </a:cubicBezTo>
                    <a:cubicBezTo>
                      <a:pt x="24" y="0"/>
                      <a:pt x="24" y="0"/>
                      <a:pt x="24" y="0"/>
                    </a:cubicBezTo>
                    <a:cubicBezTo>
                      <a:pt x="25" y="0"/>
                      <a:pt x="26" y="0"/>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47" name="Freeform 2391"/>
              <p:cNvSpPr>
                <a:spLocks/>
              </p:cNvSpPr>
              <p:nvPr/>
            </p:nvSpPr>
            <p:spPr bwMode="auto">
              <a:xfrm>
                <a:off x="9762984" y="2088534"/>
                <a:ext cx="280716" cy="22993"/>
              </a:xfrm>
              <a:custGeom>
                <a:avLst/>
                <a:gdLst>
                  <a:gd name="T0" fmla="*/ 2147483646 w 26"/>
                  <a:gd name="T1" fmla="*/ 2147483646 h 3"/>
                  <a:gd name="T2" fmla="*/ 2147483646 w 26"/>
                  <a:gd name="T3" fmla="*/ 2147483646 h 3"/>
                  <a:gd name="T4" fmla="*/ 2147483646 w 26"/>
                  <a:gd name="T5" fmla="*/ 2147483646 h 3"/>
                  <a:gd name="T6" fmla="*/ 0 w 26"/>
                  <a:gd name="T7" fmla="*/ 2147483646 h 3"/>
                  <a:gd name="T8" fmla="*/ 2147483646 w 26"/>
                  <a:gd name="T9" fmla="*/ 0 h 3"/>
                  <a:gd name="T10" fmla="*/ 2147483646 w 26"/>
                  <a:gd name="T11" fmla="*/ 0 h 3"/>
                  <a:gd name="T12" fmla="*/ 2147483646 w 26"/>
                  <a:gd name="T13" fmla="*/ 2147483646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2"/>
                    </a:moveTo>
                    <a:cubicBezTo>
                      <a:pt x="26" y="3"/>
                      <a:pt x="25" y="3"/>
                      <a:pt x="24" y="3"/>
                    </a:cubicBezTo>
                    <a:cubicBezTo>
                      <a:pt x="2" y="3"/>
                      <a:pt x="2" y="3"/>
                      <a:pt x="2" y="3"/>
                    </a:cubicBezTo>
                    <a:cubicBezTo>
                      <a:pt x="1" y="3"/>
                      <a:pt x="0" y="3"/>
                      <a:pt x="0" y="2"/>
                    </a:cubicBezTo>
                    <a:cubicBezTo>
                      <a:pt x="0" y="1"/>
                      <a:pt x="1" y="0"/>
                      <a:pt x="2" y="0"/>
                    </a:cubicBezTo>
                    <a:cubicBezTo>
                      <a:pt x="24" y="0"/>
                      <a:pt x="24" y="0"/>
                      <a:pt x="24" y="0"/>
                    </a:cubicBezTo>
                    <a:cubicBezTo>
                      <a:pt x="25" y="0"/>
                      <a:pt x="26" y="1"/>
                      <a:pt x="2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48" name="Freeform 2394"/>
              <p:cNvSpPr>
                <a:spLocks/>
              </p:cNvSpPr>
              <p:nvPr/>
            </p:nvSpPr>
            <p:spPr bwMode="auto">
              <a:xfrm>
                <a:off x="9851163" y="2114014"/>
                <a:ext cx="222274" cy="53649"/>
              </a:xfrm>
              <a:custGeom>
                <a:avLst/>
                <a:gdLst>
                  <a:gd name="T0" fmla="*/ 0 w 21"/>
                  <a:gd name="T1" fmla="*/ 0 h 6"/>
                  <a:gd name="T2" fmla="*/ 2147483646 w 21"/>
                  <a:gd name="T3" fmla="*/ 0 h 6"/>
                  <a:gd name="T4" fmla="*/ 2147483646 w 21"/>
                  <a:gd name="T5" fmla="*/ 2147483646 h 6"/>
                  <a:gd name="T6" fmla="*/ 0 w 21"/>
                  <a:gd name="T7" fmla="*/ 0 h 6"/>
                  <a:gd name="T8" fmla="*/ 0 60000 65536"/>
                  <a:gd name="T9" fmla="*/ 0 60000 65536"/>
                  <a:gd name="T10" fmla="*/ 0 60000 65536"/>
                  <a:gd name="T11" fmla="*/ 0 60000 65536"/>
                  <a:gd name="T12" fmla="*/ 0 w 21"/>
                  <a:gd name="T13" fmla="*/ 0 h 6"/>
                  <a:gd name="T14" fmla="*/ 21 w 21"/>
                  <a:gd name="T15" fmla="*/ 6 h 6"/>
                </a:gdLst>
                <a:ahLst/>
                <a:cxnLst>
                  <a:cxn ang="T8">
                    <a:pos x="T0" y="T1"/>
                  </a:cxn>
                  <a:cxn ang="T9">
                    <a:pos x="T2" y="T3"/>
                  </a:cxn>
                  <a:cxn ang="T10">
                    <a:pos x="T4" y="T5"/>
                  </a:cxn>
                  <a:cxn ang="T11">
                    <a:pos x="T6" y="T7"/>
                  </a:cxn>
                </a:cxnLst>
                <a:rect l="T12" t="T13" r="T14" b="T15"/>
                <a:pathLst>
                  <a:path w="21" h="6">
                    <a:moveTo>
                      <a:pt x="0" y="0"/>
                    </a:moveTo>
                    <a:cubicBezTo>
                      <a:pt x="21" y="0"/>
                      <a:pt x="21" y="0"/>
                      <a:pt x="21" y="0"/>
                    </a:cubicBezTo>
                    <a:cubicBezTo>
                      <a:pt x="21" y="0"/>
                      <a:pt x="19" y="6"/>
                      <a:pt x="10" y="5"/>
                    </a:cubicBezTo>
                    <a:cubicBezTo>
                      <a:pt x="3" y="5"/>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grpSp>
        <p:sp>
          <p:nvSpPr>
            <p:cNvPr id="90135" name="Freeform 3236"/>
            <p:cNvSpPr>
              <a:spLocks/>
            </p:cNvSpPr>
            <p:nvPr/>
          </p:nvSpPr>
          <p:spPr bwMode="auto">
            <a:xfrm rot="2517898">
              <a:off x="10444238" y="2474241"/>
              <a:ext cx="331736" cy="600809"/>
            </a:xfrm>
            <a:custGeom>
              <a:avLst/>
              <a:gdLst>
                <a:gd name="T0" fmla="*/ 2147483646 w 52"/>
                <a:gd name="T1" fmla="*/ 2147483646 h 94"/>
                <a:gd name="T2" fmla="*/ 2147483646 w 52"/>
                <a:gd name="T3" fmla="*/ 2147483646 h 94"/>
                <a:gd name="T4" fmla="*/ 0 w 52"/>
                <a:gd name="T5" fmla="*/ 2147483646 h 94"/>
                <a:gd name="T6" fmla="*/ 2147483646 w 52"/>
                <a:gd name="T7" fmla="*/ 2147483646 h 94"/>
                <a:gd name="T8" fmla="*/ 2147483646 w 52"/>
                <a:gd name="T9" fmla="*/ 2147483646 h 94"/>
                <a:gd name="T10" fmla="*/ 2147483646 w 52"/>
                <a:gd name="T11" fmla="*/ 2147483646 h 94"/>
                <a:gd name="T12" fmla="*/ 2147483646 w 52"/>
                <a:gd name="T13" fmla="*/ 2147483646 h 94"/>
                <a:gd name="T14" fmla="*/ 2147483646 w 52"/>
                <a:gd name="T15" fmla="*/ 2147483646 h 94"/>
                <a:gd name="T16" fmla="*/ 2147483646 w 52"/>
                <a:gd name="T17" fmla="*/ 2147483646 h 94"/>
                <a:gd name="T18" fmla="*/ 2147483646 w 52"/>
                <a:gd name="T19" fmla="*/ 0 h 94"/>
                <a:gd name="T20" fmla="*/ 2147483646 w 52"/>
                <a:gd name="T21" fmla="*/ 0 h 94"/>
                <a:gd name="T22" fmla="*/ 2147483646 w 52"/>
                <a:gd name="T23" fmla="*/ 2147483646 h 94"/>
                <a:gd name="T24" fmla="*/ 2147483646 w 52"/>
                <a:gd name="T25" fmla="*/ 2147483646 h 94"/>
                <a:gd name="T26" fmla="*/ 2147483646 w 52"/>
                <a:gd name="T27" fmla="*/ 2147483646 h 94"/>
                <a:gd name="T28" fmla="*/ 2147483646 w 52"/>
                <a:gd name="T29" fmla="*/ 2147483646 h 94"/>
                <a:gd name="T30" fmla="*/ 2147483646 w 52"/>
                <a:gd name="T31" fmla="*/ 2147483646 h 94"/>
                <a:gd name="T32" fmla="*/ 2147483646 w 52"/>
                <a:gd name="T33" fmla="*/ 2147483646 h 94"/>
                <a:gd name="T34" fmla="*/ 2147483646 w 52"/>
                <a:gd name="T35" fmla="*/ 2147483646 h 94"/>
                <a:gd name="T36" fmla="*/ 2147483646 w 52"/>
                <a:gd name="T37" fmla="*/ 2147483646 h 94"/>
                <a:gd name="T38" fmla="*/ 2147483646 w 52"/>
                <a:gd name="T39" fmla="*/ 2147483646 h 94"/>
                <a:gd name="T40" fmla="*/ 2147483646 w 52"/>
                <a:gd name="T41" fmla="*/ 2147483646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94"/>
                <a:gd name="T65" fmla="*/ 52 w 52"/>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94">
                  <a:moveTo>
                    <a:pt x="20" y="94"/>
                  </a:moveTo>
                  <a:cubicBezTo>
                    <a:pt x="20" y="83"/>
                    <a:pt x="20" y="83"/>
                    <a:pt x="20" y="83"/>
                  </a:cubicBezTo>
                  <a:cubicBezTo>
                    <a:pt x="12" y="83"/>
                    <a:pt x="5" y="81"/>
                    <a:pt x="0" y="78"/>
                  </a:cubicBezTo>
                  <a:cubicBezTo>
                    <a:pt x="4" y="65"/>
                    <a:pt x="4" y="65"/>
                    <a:pt x="4" y="65"/>
                  </a:cubicBezTo>
                  <a:cubicBezTo>
                    <a:pt x="8" y="67"/>
                    <a:pt x="15" y="70"/>
                    <a:pt x="23" y="70"/>
                  </a:cubicBezTo>
                  <a:cubicBezTo>
                    <a:pt x="29" y="70"/>
                    <a:pt x="34" y="67"/>
                    <a:pt x="34" y="63"/>
                  </a:cubicBezTo>
                  <a:cubicBezTo>
                    <a:pt x="34" y="58"/>
                    <a:pt x="30" y="56"/>
                    <a:pt x="22" y="53"/>
                  </a:cubicBezTo>
                  <a:cubicBezTo>
                    <a:pt x="9" y="48"/>
                    <a:pt x="1" y="43"/>
                    <a:pt x="1" y="31"/>
                  </a:cubicBezTo>
                  <a:cubicBezTo>
                    <a:pt x="1" y="21"/>
                    <a:pt x="8" y="13"/>
                    <a:pt x="20" y="11"/>
                  </a:cubicBezTo>
                  <a:cubicBezTo>
                    <a:pt x="20" y="0"/>
                    <a:pt x="20" y="0"/>
                    <a:pt x="20" y="0"/>
                  </a:cubicBezTo>
                  <a:cubicBezTo>
                    <a:pt x="32" y="0"/>
                    <a:pt x="32" y="0"/>
                    <a:pt x="32" y="0"/>
                  </a:cubicBezTo>
                  <a:cubicBezTo>
                    <a:pt x="32" y="10"/>
                    <a:pt x="32" y="10"/>
                    <a:pt x="32" y="10"/>
                  </a:cubicBezTo>
                  <a:cubicBezTo>
                    <a:pt x="39" y="10"/>
                    <a:pt x="45" y="12"/>
                    <a:pt x="48" y="14"/>
                  </a:cubicBezTo>
                  <a:cubicBezTo>
                    <a:pt x="45" y="27"/>
                    <a:pt x="45" y="27"/>
                    <a:pt x="45" y="27"/>
                  </a:cubicBezTo>
                  <a:cubicBezTo>
                    <a:pt x="42" y="26"/>
                    <a:pt x="37" y="23"/>
                    <a:pt x="28" y="23"/>
                  </a:cubicBezTo>
                  <a:cubicBezTo>
                    <a:pt x="21" y="23"/>
                    <a:pt x="19" y="26"/>
                    <a:pt x="19" y="30"/>
                  </a:cubicBezTo>
                  <a:cubicBezTo>
                    <a:pt x="19" y="33"/>
                    <a:pt x="23" y="36"/>
                    <a:pt x="32" y="39"/>
                  </a:cubicBezTo>
                  <a:cubicBezTo>
                    <a:pt x="46" y="44"/>
                    <a:pt x="52" y="51"/>
                    <a:pt x="52" y="61"/>
                  </a:cubicBezTo>
                  <a:cubicBezTo>
                    <a:pt x="52" y="71"/>
                    <a:pt x="44" y="80"/>
                    <a:pt x="31" y="83"/>
                  </a:cubicBezTo>
                  <a:cubicBezTo>
                    <a:pt x="31" y="94"/>
                    <a:pt x="31" y="94"/>
                    <a:pt x="31" y="94"/>
                  </a:cubicBezTo>
                  <a:lnTo>
                    <a:pt x="20"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1467"/>
            </a:p>
          </p:txBody>
        </p:sp>
        <p:sp>
          <p:nvSpPr>
            <p:cNvPr id="90136" name="文本框 7122"/>
            <p:cNvSpPr txBox="1">
              <a:spLocks noChangeArrowheads="1"/>
            </p:cNvSpPr>
            <p:nvPr/>
          </p:nvSpPr>
          <p:spPr bwMode="auto">
            <a:xfrm rot="2515202">
              <a:off x="9548234" y="1876607"/>
              <a:ext cx="1103140" cy="49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2933">
                  <a:solidFill>
                    <a:srgbClr val="FFFFFF"/>
                  </a:solidFill>
                  <a:ea typeface="SimSun" charset="0"/>
                </a:rPr>
                <a:t>Anggaran Mencukupi</a:t>
              </a:r>
              <a:endParaRPr lang="zh-CN" altLang="en-US" sz="2933">
                <a:solidFill>
                  <a:srgbClr val="FFFFFF"/>
                </a:solidFill>
                <a:ea typeface="SimSun" charset="0"/>
              </a:endParaRPr>
            </a:p>
          </p:txBody>
        </p:sp>
        <p:sp>
          <p:nvSpPr>
            <p:cNvPr id="90137" name="文本框 1890"/>
            <p:cNvSpPr txBox="1">
              <a:spLocks noChangeArrowheads="1"/>
            </p:cNvSpPr>
            <p:nvPr/>
          </p:nvSpPr>
          <p:spPr bwMode="auto">
            <a:xfrm rot="2570690">
              <a:off x="6138816" y="5543369"/>
              <a:ext cx="1863434" cy="72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2933">
                  <a:solidFill>
                    <a:srgbClr val="FFFFFF"/>
                  </a:solidFill>
                  <a:ea typeface="SimSun" charset="0"/>
                </a:rPr>
                <a:t>Pengangkatan Jafung Pengelola PBJ</a:t>
              </a:r>
              <a:r>
                <a:rPr lang="en-US" altLang="zh-CN" sz="2933">
                  <a:solidFill>
                    <a:srgbClr val="FFFFFF"/>
                  </a:solidFill>
                  <a:ea typeface="SimSun" charset="0"/>
                </a:rPr>
                <a:t> &amp; Kompetensi PBJ</a:t>
              </a:r>
              <a:endParaRPr lang="zh-CN" altLang="en-US" sz="2933">
                <a:solidFill>
                  <a:srgbClr val="FFFFFF"/>
                </a:solidFill>
                <a:ea typeface="SimSun" charset="0"/>
              </a:endParaRPr>
            </a:p>
          </p:txBody>
        </p:sp>
        <p:sp>
          <p:nvSpPr>
            <p:cNvPr id="90138" name="文本框 1891"/>
            <p:cNvSpPr txBox="1">
              <a:spLocks noChangeArrowheads="1"/>
            </p:cNvSpPr>
            <p:nvPr/>
          </p:nvSpPr>
          <p:spPr bwMode="auto">
            <a:xfrm rot="18759857">
              <a:off x="10083085" y="5499731"/>
              <a:ext cx="1862747" cy="497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2933">
                  <a:solidFill>
                    <a:srgbClr val="FFFFFF"/>
                  </a:solidFill>
                  <a:ea typeface="SimSun" charset="0"/>
                </a:rPr>
                <a:t>Sebagai </a:t>
              </a:r>
              <a:r>
                <a:rPr lang="en-US" altLang="zh-CN" sz="2933">
                  <a:solidFill>
                    <a:srgbClr val="FFFFFF"/>
                  </a:solidFill>
                  <a:ea typeface="SimSun" charset="0"/>
                </a:rPr>
                <a:t>pembina &amp; </a:t>
              </a:r>
              <a:r>
                <a:rPr lang="id-ID" altLang="zh-CN" sz="2933">
                  <a:solidFill>
                    <a:srgbClr val="FFFFFF"/>
                  </a:solidFill>
                  <a:ea typeface="SimSun" charset="0"/>
                </a:rPr>
                <a:t>pusat informasi PBJ</a:t>
              </a:r>
              <a:endParaRPr lang="zh-CN" altLang="en-US" sz="2933">
                <a:solidFill>
                  <a:srgbClr val="FFFFFF"/>
                </a:solidFill>
                <a:ea typeface="SimSun" charset="0"/>
              </a:endParaRPr>
            </a:p>
          </p:txBody>
        </p:sp>
        <p:sp>
          <p:nvSpPr>
            <p:cNvPr id="90139" name="文本框 1892"/>
            <p:cNvSpPr txBox="1">
              <a:spLocks noChangeArrowheads="1"/>
            </p:cNvSpPr>
            <p:nvPr/>
          </p:nvSpPr>
          <p:spPr bwMode="auto">
            <a:xfrm rot="18759857">
              <a:off x="6568520" y="2490532"/>
              <a:ext cx="1574644" cy="722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2933">
                  <a:solidFill>
                    <a:srgbClr val="FFFFFF"/>
                  </a:solidFill>
                  <a:ea typeface="SimSun" charset="0"/>
                </a:rPr>
                <a:t>Institusi Mandiri, Permanen dan Struktural</a:t>
              </a:r>
              <a:endParaRPr lang="zh-CN" altLang="en-US" sz="2933">
                <a:solidFill>
                  <a:srgbClr val="FFFFFF"/>
                </a:solidFill>
                <a:ea typeface="SimSun" charset="0"/>
              </a:endParaRPr>
            </a:p>
          </p:txBody>
        </p:sp>
        <p:sp>
          <p:nvSpPr>
            <p:cNvPr id="90140" name="文本框 7123"/>
            <p:cNvSpPr txBox="1">
              <a:spLocks noChangeArrowheads="1"/>
            </p:cNvSpPr>
            <p:nvPr/>
          </p:nvSpPr>
          <p:spPr bwMode="auto">
            <a:xfrm rot="18752335">
              <a:off x="6047100" y="2074637"/>
              <a:ext cx="1832587" cy="333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3733" b="1">
                  <a:solidFill>
                    <a:srgbClr val="FFFFFF"/>
                  </a:solidFill>
                </a:rPr>
                <a:t>KELEMBAGAAN</a:t>
              </a:r>
              <a:endParaRPr lang="zh-CN" altLang="en-US" sz="3733" b="1">
                <a:solidFill>
                  <a:srgbClr val="FFFFFF"/>
                </a:solidFill>
              </a:endParaRPr>
            </a:p>
          </p:txBody>
        </p:sp>
        <p:sp>
          <p:nvSpPr>
            <p:cNvPr id="90141" name="文本框 1894"/>
            <p:cNvSpPr txBox="1">
              <a:spLocks noChangeArrowheads="1"/>
            </p:cNvSpPr>
            <p:nvPr/>
          </p:nvSpPr>
          <p:spPr bwMode="auto">
            <a:xfrm rot="18752335">
              <a:off x="9482320" y="4985435"/>
              <a:ext cx="1523849" cy="620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3733" b="1">
                  <a:solidFill>
                    <a:srgbClr val="FFFFFF"/>
                  </a:solidFill>
                </a:rPr>
                <a:t>PERLUASAN PERAN</a:t>
              </a:r>
              <a:endParaRPr lang="zh-CN" altLang="en-US" sz="3733" b="1">
                <a:solidFill>
                  <a:srgbClr val="FFFFFF"/>
                </a:solidFill>
              </a:endParaRPr>
            </a:p>
          </p:txBody>
        </p:sp>
        <p:sp>
          <p:nvSpPr>
            <p:cNvPr id="90142" name="文本框 1895"/>
            <p:cNvSpPr txBox="1">
              <a:spLocks noChangeArrowheads="1"/>
            </p:cNvSpPr>
            <p:nvPr/>
          </p:nvSpPr>
          <p:spPr bwMode="auto">
            <a:xfrm rot="2478539">
              <a:off x="9948222" y="1723428"/>
              <a:ext cx="1422178" cy="33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3733" b="1">
                  <a:solidFill>
                    <a:srgbClr val="FFFFFF"/>
                  </a:solidFill>
                </a:rPr>
                <a:t>FINANSIAL</a:t>
              </a:r>
              <a:endParaRPr lang="zh-CN" altLang="en-US" sz="3733" b="1">
                <a:solidFill>
                  <a:srgbClr val="FFFFFF"/>
                </a:solidFill>
              </a:endParaRPr>
            </a:p>
          </p:txBody>
        </p:sp>
        <p:sp>
          <p:nvSpPr>
            <p:cNvPr id="90143" name="文本框 1896"/>
            <p:cNvSpPr txBox="1">
              <a:spLocks noChangeArrowheads="1"/>
            </p:cNvSpPr>
            <p:nvPr/>
          </p:nvSpPr>
          <p:spPr bwMode="auto">
            <a:xfrm rot="2574466">
              <a:off x="6862603" y="5018752"/>
              <a:ext cx="1422178" cy="33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defRPr/>
              </a:pPr>
              <a:r>
                <a:rPr lang="id-ID" altLang="zh-CN" sz="3733" b="1">
                  <a:solidFill>
                    <a:srgbClr val="FFFFFF"/>
                  </a:solidFill>
                </a:rPr>
                <a:t>SDM</a:t>
              </a:r>
              <a:endParaRPr lang="zh-CN" altLang="en-US" sz="3733" b="1">
                <a:solidFill>
                  <a:srgbClr val="FFFFFF"/>
                </a:solidFill>
              </a:endParaRPr>
            </a:p>
          </p:txBody>
        </p:sp>
        <p:sp>
          <p:nvSpPr>
            <p:cNvPr id="37919" name="TextBox 23"/>
            <p:cNvSpPr txBox="1">
              <a:spLocks noChangeArrowheads="1"/>
            </p:cNvSpPr>
            <p:nvPr/>
          </p:nvSpPr>
          <p:spPr bwMode="auto">
            <a:xfrm>
              <a:off x="7618659" y="3172394"/>
              <a:ext cx="2617007" cy="1523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lnSpc>
                  <a:spcPct val="130000"/>
                </a:lnSpc>
                <a:spcBef>
                  <a:spcPct val="20000"/>
                </a:spcBef>
                <a:buFont typeface="Arial" charset="0"/>
                <a:buChar char="•"/>
                <a:defRPr sz="2400">
                  <a:solidFill>
                    <a:schemeClr val="tx2"/>
                  </a:solidFill>
                  <a:latin typeface="Open Sans Light" charset="0"/>
                  <a:ea typeface="MS PGothic" charset="-128"/>
                  <a:cs typeface="Open Sans Light" charset="0"/>
                </a:defRPr>
              </a:lvl1pPr>
              <a:lvl2pPr marL="742950" indent="-28575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2pPr>
              <a:lvl3pPr marL="11430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3pPr>
              <a:lvl4pPr marL="16002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4pPr>
              <a:lvl5pPr marL="20574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5pPr>
              <a:lvl6pPr marL="25146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6pPr>
              <a:lvl7pPr marL="29718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7pPr>
              <a:lvl8pPr marL="34290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8pPr>
              <a:lvl9pPr marL="38862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9pPr>
            </a:lstStyle>
            <a:p>
              <a:pPr eaLnBrk="1" hangingPunct="1">
                <a:lnSpc>
                  <a:spcPct val="100000"/>
                </a:lnSpc>
                <a:spcBef>
                  <a:spcPct val="0"/>
                </a:spcBef>
                <a:buFontTx/>
                <a:buNone/>
              </a:pPr>
              <a:r>
                <a:rPr lang="en-US" altLang="id-ID" sz="4800" b="1">
                  <a:solidFill>
                    <a:srgbClr val="000000"/>
                  </a:solidFill>
                  <a:latin typeface="Calibri" charset="0"/>
                </a:rPr>
                <a:t>KELEMBAGAAN</a:t>
              </a:r>
              <a:r>
                <a:rPr lang="id-ID" altLang="id-ID" sz="4800" b="1">
                  <a:solidFill>
                    <a:srgbClr val="000000"/>
                  </a:solidFill>
                  <a:latin typeface="Calibri" charset="0"/>
                </a:rPr>
                <a:t> </a:t>
              </a:r>
            </a:p>
            <a:p>
              <a:pPr eaLnBrk="1" hangingPunct="1">
                <a:lnSpc>
                  <a:spcPct val="100000"/>
                </a:lnSpc>
                <a:spcBef>
                  <a:spcPct val="0"/>
                </a:spcBef>
                <a:buFontTx/>
                <a:buNone/>
              </a:pPr>
              <a:r>
                <a:rPr lang="id-ID" altLang="id-ID" sz="4800" b="1">
                  <a:solidFill>
                    <a:srgbClr val="000000"/>
                  </a:solidFill>
                  <a:latin typeface="Calibri" charset="0"/>
                </a:rPr>
                <a:t>IDEAL</a:t>
              </a:r>
              <a:r>
                <a:rPr lang="en-US" altLang="id-ID" sz="4800" b="1">
                  <a:solidFill>
                    <a:srgbClr val="000000"/>
                  </a:solidFill>
                  <a:latin typeface="Calibri" charset="0"/>
                </a:rPr>
                <a:t> </a:t>
              </a:r>
              <a:r>
                <a:rPr lang="en-US" altLang="id-ID" sz="4800" b="1">
                  <a:solidFill>
                    <a:srgbClr val="000000"/>
                  </a:solidFill>
                  <a:latin typeface="Calibri" charset="0"/>
                  <a:sym typeface="Wingdings" charset="2"/>
                </a:rPr>
                <a:t> </a:t>
              </a:r>
            </a:p>
            <a:p>
              <a:pPr eaLnBrk="1" hangingPunct="1">
                <a:lnSpc>
                  <a:spcPct val="100000"/>
                </a:lnSpc>
                <a:spcBef>
                  <a:spcPct val="0"/>
                </a:spcBef>
                <a:buFontTx/>
                <a:buNone/>
              </a:pPr>
              <a:r>
                <a:rPr lang="en-US" altLang="id-ID" sz="4800" b="1" i="1">
                  <a:solidFill>
                    <a:srgbClr val="000000"/>
                  </a:solidFill>
                  <a:latin typeface="Calibri" charset="0"/>
                  <a:sym typeface="Wingdings" charset="2"/>
                </a:rPr>
                <a:t>Center Of Exellence</a:t>
              </a:r>
              <a:r>
                <a:rPr lang="en-US" altLang="id-ID" sz="4800" b="1">
                  <a:solidFill>
                    <a:srgbClr val="000000"/>
                  </a:solidFill>
                  <a:latin typeface="Calibri" charset="0"/>
                  <a:sym typeface="Wingdings" charset="2"/>
                </a:rPr>
                <a:t> </a:t>
              </a:r>
            </a:p>
            <a:p>
              <a:pPr eaLnBrk="1" hangingPunct="1">
                <a:lnSpc>
                  <a:spcPct val="100000"/>
                </a:lnSpc>
                <a:spcBef>
                  <a:spcPct val="0"/>
                </a:spcBef>
                <a:buFontTx/>
                <a:buNone/>
              </a:pPr>
              <a:r>
                <a:rPr lang="en-US" altLang="id-ID" sz="4800" b="1">
                  <a:solidFill>
                    <a:srgbClr val="000000"/>
                  </a:solidFill>
                  <a:latin typeface="Calibri" charset="0"/>
                  <a:sym typeface="Wingdings" charset="2"/>
                </a:rPr>
                <a:t>PBJP</a:t>
              </a:r>
              <a:endParaRPr lang="en-GB" altLang="id-ID" sz="4800" b="1">
                <a:solidFill>
                  <a:srgbClr val="000000"/>
                </a:solidFill>
                <a:latin typeface="Calibri" charset="0"/>
              </a:endParaRPr>
            </a:p>
          </p:txBody>
        </p:sp>
      </p:grpSp>
      <p:grpSp>
        <p:nvGrpSpPr>
          <p:cNvPr id="37890" name="Group 62"/>
          <p:cNvGrpSpPr>
            <a:grpSpLocks/>
          </p:cNvGrpSpPr>
          <p:nvPr/>
        </p:nvGrpSpPr>
        <p:grpSpPr bwMode="auto">
          <a:xfrm>
            <a:off x="479425" y="2279650"/>
            <a:ext cx="11112500" cy="1406525"/>
            <a:chOff x="179513" y="854280"/>
            <a:chExt cx="4165953" cy="529194"/>
          </a:xfrm>
        </p:grpSpPr>
        <p:sp>
          <p:nvSpPr>
            <p:cNvPr id="56" name="Rectangle 55"/>
            <p:cNvSpPr/>
            <p:nvPr/>
          </p:nvSpPr>
          <p:spPr>
            <a:xfrm>
              <a:off x="637768" y="854280"/>
              <a:ext cx="3707698" cy="529194"/>
            </a:xfrm>
            <a:prstGeom prst="rect">
              <a:avLst/>
            </a:prstGeom>
            <a:solidFill>
              <a:schemeClr val="tx2">
                <a:lumMod val="60000"/>
                <a:lumOff val="40000"/>
              </a:schemeClr>
            </a:solidFill>
          </p:spPr>
          <p:txBody>
            <a:bodyPr>
              <a:spAutoFit/>
            </a:bodyPr>
            <a:lstStyle/>
            <a:p>
              <a:pPr eaLnBrk="1" fontAlgn="auto" hangingPunct="1">
                <a:spcBef>
                  <a:spcPts val="0"/>
                </a:spcBef>
                <a:spcAft>
                  <a:spcPts val="0"/>
                </a:spcAft>
                <a:defRPr/>
              </a:pPr>
              <a:r>
                <a:rPr lang="en-US" altLang="id-ID" sz="4267" dirty="0">
                  <a:solidFill>
                    <a:prstClr val="white"/>
                  </a:solidFill>
                  <a:latin typeface="Calibri"/>
                  <a:ea typeface="ヒラギノ角ゴ Pro W3" pitchFamily="-106" charset="-128"/>
                </a:rPr>
                <a:t>M</a:t>
              </a:r>
              <a:r>
                <a:rPr lang="id-ID" altLang="id-ID" sz="4267" dirty="0">
                  <a:solidFill>
                    <a:prstClr val="white"/>
                  </a:solidFill>
                  <a:latin typeface="Calibri"/>
                  <a:ea typeface="ヒラギノ角ゴ Pro W3" pitchFamily="-106" charset="-128"/>
                </a:rPr>
                <a:t>enjadi </a:t>
              </a:r>
              <a:r>
                <a:rPr lang="en-US" altLang="id-ID" sz="4267" dirty="0" err="1">
                  <a:solidFill>
                    <a:prstClr val="white"/>
                  </a:solidFill>
                  <a:latin typeface="Calibri"/>
                  <a:ea typeface="ヒラギノ角ゴ Pro W3" pitchFamily="-106" charset="-128"/>
                </a:rPr>
                <a:t>lembaga</a:t>
              </a:r>
              <a:r>
                <a:rPr lang="id-ID" altLang="id-ID" sz="4267" dirty="0">
                  <a:solidFill>
                    <a:prstClr val="white"/>
                  </a:solidFill>
                  <a:latin typeface="Calibri"/>
                  <a:ea typeface="ヒラギノ角ゴ Pro W3" pitchFamily="-106" charset="-128"/>
                </a:rPr>
                <a:t> yang </a:t>
              </a:r>
              <a:r>
                <a:rPr lang="id-ID" altLang="id-ID" sz="4267" b="1" dirty="0">
                  <a:solidFill>
                    <a:prstClr val="white"/>
                  </a:solidFill>
                  <a:latin typeface="Calibri"/>
                  <a:ea typeface="ヒラギノ角ゴ Pro W3" pitchFamily="-106" charset="-128"/>
                </a:rPr>
                <a:t>mandiri</a:t>
              </a:r>
              <a:r>
                <a:rPr lang="id-ID" altLang="id-ID" sz="4267" dirty="0">
                  <a:solidFill>
                    <a:prstClr val="white"/>
                  </a:solidFill>
                  <a:latin typeface="Calibri"/>
                  <a:ea typeface="ヒラギノ角ゴ Pro W3" pitchFamily="-106" charset="-128"/>
                </a:rPr>
                <a:t>, </a:t>
              </a:r>
              <a:r>
                <a:rPr lang="id-ID" altLang="id-ID" sz="4267" b="1" dirty="0">
                  <a:solidFill>
                    <a:prstClr val="white"/>
                  </a:solidFill>
                  <a:latin typeface="Calibri"/>
                  <a:ea typeface="ヒラギノ角ゴ Pro W3" pitchFamily="-106" charset="-128"/>
                </a:rPr>
                <a:t>permanen</a:t>
              </a:r>
              <a:r>
                <a:rPr lang="id-ID" altLang="id-ID" sz="4267" dirty="0">
                  <a:solidFill>
                    <a:prstClr val="white"/>
                  </a:solidFill>
                  <a:latin typeface="Calibri"/>
                  <a:ea typeface="ヒラギノ角ゴ Pro W3" pitchFamily="-106" charset="-128"/>
                </a:rPr>
                <a:t> dan </a:t>
              </a:r>
              <a:r>
                <a:rPr lang="id-ID" altLang="id-ID" sz="4267" b="1" dirty="0">
                  <a:solidFill>
                    <a:prstClr val="white"/>
                  </a:solidFill>
                  <a:latin typeface="Calibri"/>
                  <a:ea typeface="ヒラギノ角ゴ Pro W3" pitchFamily="-106" charset="-128"/>
                </a:rPr>
                <a:t>struktural</a:t>
              </a:r>
              <a:endParaRPr lang="id-ID" sz="4267" b="1" dirty="0">
                <a:solidFill>
                  <a:prstClr val="white"/>
                </a:solidFill>
                <a:latin typeface="Calibri"/>
                <a:ea typeface="ヒラギノ角ゴ Pro W3" pitchFamily="-106" charset="-128"/>
              </a:endParaRPr>
            </a:p>
          </p:txBody>
        </p:sp>
        <p:sp>
          <p:nvSpPr>
            <p:cNvPr id="57" name="Rectangle 56"/>
            <p:cNvSpPr/>
            <p:nvPr/>
          </p:nvSpPr>
          <p:spPr>
            <a:xfrm>
              <a:off x="179513" y="854280"/>
              <a:ext cx="396956" cy="517846"/>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algn="ctr" eaLnBrk="1" fontAlgn="auto" hangingPunct="1">
                <a:spcBef>
                  <a:spcPts val="0"/>
                </a:spcBef>
                <a:spcAft>
                  <a:spcPts val="0"/>
                </a:spcAft>
                <a:defRPr/>
              </a:pPr>
              <a:r>
                <a:rPr lang="id-ID" sz="7467" b="1">
                  <a:solidFill>
                    <a:srgbClr val="000000"/>
                  </a:solidFill>
                  <a:ea typeface="ヒラギノ角ゴ Pro W3" pitchFamily="-106" charset="-128"/>
                </a:rPr>
                <a:t>1</a:t>
              </a:r>
            </a:p>
          </p:txBody>
        </p:sp>
      </p:grpSp>
      <p:grpSp>
        <p:nvGrpSpPr>
          <p:cNvPr id="37891" name="Group 63"/>
          <p:cNvGrpSpPr>
            <a:grpSpLocks/>
          </p:cNvGrpSpPr>
          <p:nvPr/>
        </p:nvGrpSpPr>
        <p:grpSpPr bwMode="auto">
          <a:xfrm>
            <a:off x="479425" y="4025900"/>
            <a:ext cx="11179175" cy="8377238"/>
            <a:chOff x="203108" y="1496860"/>
            <a:chExt cx="4190958" cy="3140235"/>
          </a:xfrm>
        </p:grpSpPr>
        <p:sp>
          <p:nvSpPr>
            <p:cNvPr id="59" name="Rectangle 58"/>
            <p:cNvSpPr/>
            <p:nvPr/>
          </p:nvSpPr>
          <p:spPr>
            <a:xfrm>
              <a:off x="203108" y="1496860"/>
              <a:ext cx="396957" cy="833111"/>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algn="ctr" eaLnBrk="1" fontAlgn="auto" hangingPunct="1">
                <a:spcBef>
                  <a:spcPts val="0"/>
                </a:spcBef>
                <a:spcAft>
                  <a:spcPts val="0"/>
                </a:spcAft>
                <a:defRPr/>
              </a:pPr>
              <a:r>
                <a:rPr lang="id-ID" sz="7467" b="1">
                  <a:solidFill>
                    <a:srgbClr val="000000"/>
                  </a:solidFill>
                  <a:ea typeface="ヒラギノ角ゴ Pro W3" pitchFamily="-106" charset="-128"/>
                </a:rPr>
                <a:t>2</a:t>
              </a:r>
            </a:p>
          </p:txBody>
        </p:sp>
        <p:sp>
          <p:nvSpPr>
            <p:cNvPr id="60" name="Rectangle 59"/>
            <p:cNvSpPr/>
            <p:nvPr/>
          </p:nvSpPr>
          <p:spPr>
            <a:xfrm>
              <a:off x="686360" y="4034279"/>
              <a:ext cx="3707706" cy="602816"/>
            </a:xfrm>
            <a:prstGeom prst="rect">
              <a:avLst/>
            </a:prstGeom>
            <a:solidFill>
              <a:schemeClr val="accent5"/>
            </a:solidFill>
            <a:effectLst/>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spcBef>
                  <a:spcPts val="0"/>
                </a:spcBef>
                <a:spcAft>
                  <a:spcPts val="0"/>
                </a:spcAft>
                <a:defRPr/>
              </a:pPr>
              <a:r>
                <a:rPr lang="en-US" altLang="id-ID" sz="4267" dirty="0" err="1">
                  <a:solidFill>
                    <a:srgbClr val="FFFFFF"/>
                  </a:solidFill>
                  <a:ea typeface="ヒラギノ角ゴ Pro W3" pitchFamily="-106" charset="-128"/>
                </a:rPr>
                <a:t>Memiliki</a:t>
              </a:r>
              <a:r>
                <a:rPr lang="en-US" altLang="id-ID" sz="4267" dirty="0">
                  <a:solidFill>
                    <a:srgbClr val="FFFFFF"/>
                  </a:solidFill>
                  <a:ea typeface="ヒラギノ角ゴ Pro W3" pitchFamily="-106" charset="-128"/>
                </a:rPr>
                <a:t> </a:t>
              </a:r>
              <a:r>
                <a:rPr lang="en-US" altLang="id-ID" sz="4267" b="1" dirty="0">
                  <a:solidFill>
                    <a:srgbClr val="FFFFFF"/>
                  </a:solidFill>
                  <a:ea typeface="ヒラギノ角ゴ Pro W3" pitchFamily="-106" charset="-128"/>
                </a:rPr>
                <a:t>a</a:t>
              </a:r>
              <a:r>
                <a:rPr lang="id-ID" altLang="id-ID" sz="4267" b="1" dirty="0">
                  <a:solidFill>
                    <a:srgbClr val="FFFFFF"/>
                  </a:solidFill>
                  <a:ea typeface="ヒラギノ角ゴ Pro W3" pitchFamily="-106" charset="-128"/>
                </a:rPr>
                <a:t>nggaran </a:t>
              </a:r>
              <a:r>
                <a:rPr lang="en-US" altLang="id-ID" sz="4267" b="1" dirty="0">
                  <a:solidFill>
                    <a:srgbClr val="FFFFFF"/>
                  </a:solidFill>
                  <a:ea typeface="ヒラギノ角ゴ Pro W3" pitchFamily="-106" charset="-128"/>
                </a:rPr>
                <a:t>yang </a:t>
              </a:r>
              <a:r>
                <a:rPr lang="en-US" altLang="id-ID" sz="4267" b="1" dirty="0" err="1">
                  <a:solidFill>
                    <a:srgbClr val="FFFFFF"/>
                  </a:solidFill>
                  <a:ea typeface="ヒラギノ角ゴ Pro W3" pitchFamily="-106" charset="-128"/>
                </a:rPr>
                <a:t>memadai</a:t>
              </a:r>
              <a:endParaRPr lang="id-ID" altLang="id-ID" sz="4267" b="1" dirty="0">
                <a:solidFill>
                  <a:srgbClr val="FFFFFF"/>
                </a:solidFill>
                <a:ea typeface="ヒラギノ角ゴ Pro W3" pitchFamily="-106" charset="-128"/>
              </a:endParaRPr>
            </a:p>
          </p:txBody>
        </p:sp>
      </p:grpSp>
      <p:grpSp>
        <p:nvGrpSpPr>
          <p:cNvPr id="37892" name="Group 64"/>
          <p:cNvGrpSpPr>
            <a:grpSpLocks/>
          </p:cNvGrpSpPr>
          <p:nvPr/>
        </p:nvGrpSpPr>
        <p:grpSpPr bwMode="auto">
          <a:xfrm>
            <a:off x="479425" y="4025900"/>
            <a:ext cx="11112500" cy="6416675"/>
            <a:chOff x="179513" y="1508573"/>
            <a:chExt cx="4165953" cy="2409141"/>
          </a:xfrm>
        </p:grpSpPr>
        <p:sp>
          <p:nvSpPr>
            <p:cNvPr id="62" name="Rectangle 61"/>
            <p:cNvSpPr/>
            <p:nvPr/>
          </p:nvSpPr>
          <p:spPr>
            <a:xfrm>
              <a:off x="179513" y="2431819"/>
              <a:ext cx="396956" cy="1485895"/>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algn="ctr" eaLnBrk="1" fontAlgn="auto" hangingPunct="1">
                <a:spcBef>
                  <a:spcPts val="0"/>
                </a:spcBef>
                <a:spcAft>
                  <a:spcPts val="0"/>
                </a:spcAft>
                <a:defRPr/>
              </a:pPr>
              <a:r>
                <a:rPr lang="id-ID" sz="7467" b="1">
                  <a:solidFill>
                    <a:srgbClr val="000000"/>
                  </a:solidFill>
                  <a:ea typeface="ヒラギノ角ゴ Pro W3" pitchFamily="-106" charset="-128"/>
                </a:rPr>
                <a:t>3</a:t>
              </a:r>
            </a:p>
          </p:txBody>
        </p:sp>
        <p:sp>
          <p:nvSpPr>
            <p:cNvPr id="63" name="Rectangle 62"/>
            <p:cNvSpPr/>
            <p:nvPr/>
          </p:nvSpPr>
          <p:spPr>
            <a:xfrm>
              <a:off x="637768" y="1508573"/>
              <a:ext cx="3707698" cy="83443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anchor="ctr"/>
            <a:lstStyle/>
            <a:p>
              <a:pPr eaLnBrk="1" fontAlgn="auto" hangingPunct="1">
                <a:spcBef>
                  <a:spcPts val="0"/>
                </a:spcBef>
                <a:spcAft>
                  <a:spcPts val="0"/>
                </a:spcAft>
                <a:defRPr/>
              </a:pPr>
              <a:r>
                <a:rPr lang="id-ID" altLang="id-ID" sz="3733" dirty="0">
                  <a:solidFill>
                    <a:srgbClr val="FFFFFF"/>
                  </a:solidFill>
                  <a:ea typeface="ヒラギノ角ゴ Pro W3" pitchFamily="-106" charset="-128"/>
                </a:rPr>
                <a:t>Sebagian besar atau seluruh anggota </a:t>
              </a:r>
              <a:r>
                <a:rPr lang="en-US" altLang="id-ID" sz="3733" dirty="0" err="1">
                  <a:solidFill>
                    <a:srgbClr val="FFFFFF"/>
                  </a:solidFill>
                  <a:ea typeface="ヒラギノ角ゴ Pro W3" pitchFamily="-106" charset="-128"/>
                </a:rPr>
                <a:t>kelompok</a:t>
              </a:r>
              <a:r>
                <a:rPr lang="en-US" altLang="id-ID" sz="3733" dirty="0">
                  <a:solidFill>
                    <a:srgbClr val="FFFFFF"/>
                  </a:solidFill>
                  <a:ea typeface="ヒラギノ角ゴ Pro W3" pitchFamily="-106" charset="-128"/>
                </a:rPr>
                <a:t> </a:t>
              </a:r>
              <a:r>
                <a:rPr lang="en-US" altLang="id-ID" sz="3733" dirty="0" err="1">
                  <a:solidFill>
                    <a:srgbClr val="FFFFFF"/>
                  </a:solidFill>
                  <a:ea typeface="ヒラギノ角ゴ Pro W3" pitchFamily="-106" charset="-128"/>
                </a:rPr>
                <a:t>kerja</a:t>
              </a:r>
              <a:r>
                <a:rPr lang="id-ID" altLang="id-ID" sz="3733" dirty="0">
                  <a:solidFill>
                    <a:srgbClr val="FFFFFF"/>
                  </a:solidFill>
                  <a:ea typeface="ヒラギノ角ゴ Pro W3" pitchFamily="-106" charset="-128"/>
                </a:rPr>
                <a:t> telah diangkat sebagai </a:t>
              </a:r>
              <a:r>
                <a:rPr lang="id-ID" altLang="id-ID" sz="3733" b="1" dirty="0">
                  <a:solidFill>
                    <a:srgbClr val="FFFFFF"/>
                  </a:solidFill>
                  <a:ea typeface="ヒラギノ角ゴ Pro W3" pitchFamily="-106" charset="-128"/>
                </a:rPr>
                <a:t>Pejabat Fungsional </a:t>
              </a:r>
              <a:r>
                <a:rPr lang="en-US" altLang="id-ID" sz="3733" b="1" dirty="0">
                  <a:solidFill>
                    <a:srgbClr val="FFFFFF"/>
                  </a:solidFill>
                  <a:ea typeface="ヒラギノ角ゴ Pro W3" pitchFamily="-106" charset="-128"/>
                </a:rPr>
                <a:t>PPBJ</a:t>
              </a:r>
              <a:r>
                <a:rPr lang="en-US" altLang="id-ID" sz="3733" dirty="0">
                  <a:solidFill>
                    <a:srgbClr val="FFFFFF"/>
                  </a:solidFill>
                  <a:ea typeface="ヒラギノ角ゴ Pro W3" pitchFamily="-106" charset="-128"/>
                </a:rPr>
                <a:t> </a:t>
              </a:r>
              <a:r>
                <a:rPr lang="en-US" altLang="id-ID" sz="3733" dirty="0" err="1">
                  <a:solidFill>
                    <a:srgbClr val="FFFFFF"/>
                  </a:solidFill>
                  <a:ea typeface="ヒラギノ角ゴ Pro W3" pitchFamily="-106" charset="-128"/>
                </a:rPr>
                <a:t>dan</a:t>
              </a:r>
              <a:r>
                <a:rPr lang="en-US" altLang="id-ID" sz="3733" dirty="0">
                  <a:solidFill>
                    <a:srgbClr val="FFFFFF"/>
                  </a:solidFill>
                  <a:ea typeface="ヒラギノ角ゴ Pro W3" pitchFamily="-106" charset="-128"/>
                </a:rPr>
                <a:t>/</a:t>
              </a:r>
              <a:r>
                <a:rPr lang="en-US" altLang="id-ID" sz="3733" dirty="0" err="1">
                  <a:solidFill>
                    <a:srgbClr val="FFFFFF"/>
                  </a:solidFill>
                  <a:ea typeface="ヒラギノ角ゴ Pro W3" pitchFamily="-106" charset="-128"/>
                </a:rPr>
                <a:t>atau</a:t>
              </a:r>
              <a:r>
                <a:rPr lang="en-US" altLang="id-ID" sz="3733" dirty="0">
                  <a:solidFill>
                    <a:srgbClr val="FFFFFF"/>
                  </a:solidFill>
                  <a:ea typeface="ヒラギノ角ゴ Pro W3" pitchFamily="-106" charset="-128"/>
                </a:rPr>
                <a:t> </a:t>
              </a:r>
              <a:r>
                <a:rPr lang="en-US" altLang="id-ID" sz="3733" b="1" dirty="0" err="1">
                  <a:solidFill>
                    <a:srgbClr val="FFFFFF"/>
                  </a:solidFill>
                  <a:ea typeface="ヒラギノ角ゴ Pro W3" pitchFamily="-106" charset="-128"/>
                </a:rPr>
                <a:t>memiliki</a:t>
              </a:r>
              <a:r>
                <a:rPr lang="en-US" altLang="id-ID" sz="3733" b="1" dirty="0">
                  <a:solidFill>
                    <a:srgbClr val="FFFFFF"/>
                  </a:solidFill>
                  <a:ea typeface="ヒラギノ角ゴ Pro W3" pitchFamily="-106" charset="-128"/>
                </a:rPr>
                <a:t> </a:t>
              </a:r>
              <a:r>
                <a:rPr lang="en-US" altLang="id-ID" sz="3733" b="1" dirty="0" err="1">
                  <a:solidFill>
                    <a:srgbClr val="FFFFFF"/>
                  </a:solidFill>
                  <a:ea typeface="ヒラギノ角ゴ Pro W3" pitchFamily="-106" charset="-128"/>
                </a:rPr>
                <a:t>kompetensi</a:t>
              </a:r>
              <a:r>
                <a:rPr lang="en-US" altLang="id-ID" sz="3733" b="1" dirty="0">
                  <a:solidFill>
                    <a:srgbClr val="FFFFFF"/>
                  </a:solidFill>
                  <a:ea typeface="ヒラギノ角ゴ Pro W3" pitchFamily="-106" charset="-128"/>
                </a:rPr>
                <a:t> PBJ</a:t>
              </a:r>
              <a:endParaRPr lang="id-ID" sz="3733" b="1" dirty="0">
                <a:solidFill>
                  <a:srgbClr val="FFFFFF"/>
                </a:solidFill>
                <a:ea typeface="ヒラギノ角ゴ Pro W3" pitchFamily="-106" charset="-128"/>
              </a:endParaRPr>
            </a:p>
          </p:txBody>
        </p:sp>
      </p:grpSp>
      <p:grpSp>
        <p:nvGrpSpPr>
          <p:cNvPr id="37893" name="Group 65"/>
          <p:cNvGrpSpPr>
            <a:grpSpLocks/>
          </p:cNvGrpSpPr>
          <p:nvPr/>
        </p:nvGrpSpPr>
        <p:grpSpPr bwMode="auto">
          <a:xfrm>
            <a:off x="479425" y="6484938"/>
            <a:ext cx="11112500" cy="5918200"/>
            <a:chOff x="179513" y="2412799"/>
            <a:chExt cx="4165953" cy="2220820"/>
          </a:xfrm>
        </p:grpSpPr>
        <p:sp>
          <p:nvSpPr>
            <p:cNvPr id="65" name="Rectangle 64"/>
            <p:cNvSpPr/>
            <p:nvPr/>
          </p:nvSpPr>
          <p:spPr>
            <a:xfrm>
              <a:off x="179513" y="4030161"/>
              <a:ext cx="396956" cy="603458"/>
            </a:xfrm>
            <a:prstGeom prst="rect">
              <a:avLst/>
            </a:prstGeom>
          </p:spPr>
          <p:style>
            <a:lnRef idx="2">
              <a:schemeClr val="accent5"/>
            </a:lnRef>
            <a:fillRef idx="1">
              <a:schemeClr val="lt1"/>
            </a:fillRef>
            <a:effectRef idx="0">
              <a:schemeClr val="accent5"/>
            </a:effectRef>
            <a:fontRef idx="minor">
              <a:schemeClr val="dk1"/>
            </a:fontRef>
          </p:style>
          <p:txBody>
            <a:bodyPr anchor="ctr"/>
            <a:lstStyle/>
            <a:p>
              <a:pPr algn="ctr" eaLnBrk="1" fontAlgn="auto" hangingPunct="1">
                <a:spcBef>
                  <a:spcPts val="0"/>
                </a:spcBef>
                <a:spcAft>
                  <a:spcPts val="0"/>
                </a:spcAft>
                <a:defRPr/>
              </a:pPr>
              <a:r>
                <a:rPr lang="id-ID" sz="7467" b="1">
                  <a:solidFill>
                    <a:srgbClr val="000000"/>
                  </a:solidFill>
                  <a:ea typeface="ヒラギノ角ゴ Pro W3" pitchFamily="-106" charset="-128"/>
                </a:rPr>
                <a:t>4</a:t>
              </a:r>
            </a:p>
          </p:txBody>
        </p:sp>
        <p:sp>
          <p:nvSpPr>
            <p:cNvPr id="66" name="Rectangle 65"/>
            <p:cNvSpPr/>
            <p:nvPr/>
          </p:nvSpPr>
          <p:spPr>
            <a:xfrm>
              <a:off x="637768" y="2412799"/>
              <a:ext cx="3707698" cy="1485114"/>
            </a:xfrm>
            <a:prstGeom prst="rect">
              <a:avLst/>
            </a:prstGeom>
            <a:solidFill>
              <a:schemeClr val="accent4"/>
            </a:solidFill>
            <a:effectLst/>
          </p:spPr>
          <p:style>
            <a:lnRef idx="1">
              <a:schemeClr val="accent1"/>
            </a:lnRef>
            <a:fillRef idx="3">
              <a:schemeClr val="accent1"/>
            </a:fillRef>
            <a:effectRef idx="2">
              <a:schemeClr val="accent1"/>
            </a:effectRef>
            <a:fontRef idx="minor">
              <a:schemeClr val="lt1"/>
            </a:fontRef>
          </p:style>
          <p:txBody>
            <a:bodyPr anchor="ctr"/>
            <a:lstStyle/>
            <a:p>
              <a:pPr marL="254003" fontAlgn="auto">
                <a:spcBef>
                  <a:spcPts val="0"/>
                </a:spcBef>
                <a:spcAft>
                  <a:spcPts val="0"/>
                </a:spcAft>
                <a:defRPr/>
              </a:pPr>
              <a:r>
                <a:rPr lang="id-ID" altLang="id-ID" sz="3733" dirty="0">
                  <a:solidFill>
                    <a:srgbClr val="FFFFFF"/>
                  </a:solidFill>
                  <a:ea typeface="ヒラギノ角ゴ Pro W3" pitchFamily="-106" charset="-128"/>
                </a:rPr>
                <a:t>Perluasan peran : </a:t>
              </a:r>
              <a:r>
                <a:rPr lang="id-ID" altLang="id-ID" sz="3733" b="1" u="sng" dirty="0">
                  <a:solidFill>
                    <a:srgbClr val="FFFFFF"/>
                  </a:solidFill>
                  <a:ea typeface="ヒラギノ角ゴ Pro W3" pitchFamily="-106" charset="-128"/>
                </a:rPr>
                <a:t>tidak saja terbatas sebagai penyelenggara proses pemilihan penyedia</a:t>
              </a:r>
              <a:r>
                <a:rPr lang="id-ID" altLang="id-ID" sz="3733" dirty="0">
                  <a:solidFill>
                    <a:srgbClr val="FFFFFF"/>
                  </a:solidFill>
                  <a:ea typeface="ヒラギノ角ゴ Pro W3" pitchFamily="-106" charset="-128"/>
                </a:rPr>
                <a:t>, namun</a:t>
              </a:r>
              <a:r>
                <a:rPr lang="en-US" altLang="id-ID" sz="3733" dirty="0">
                  <a:solidFill>
                    <a:srgbClr val="FFFFFF"/>
                  </a:solidFill>
                  <a:ea typeface="ヒラギノ角ゴ Pro W3" pitchFamily="-106" charset="-128"/>
                </a:rPr>
                <a:t> </a:t>
              </a:r>
              <a:r>
                <a:rPr lang="id-ID" altLang="id-ID" sz="3733" dirty="0">
                  <a:solidFill>
                    <a:srgbClr val="FFFFFF"/>
                  </a:solidFill>
                  <a:ea typeface="ヒラギノ角ゴ Pro W3" pitchFamily="-106" charset="-128"/>
                </a:rPr>
                <a:t>mampu </a:t>
              </a:r>
              <a:r>
                <a:rPr lang="id-ID" altLang="id-ID" sz="3733" b="1" u="sng" dirty="0">
                  <a:solidFill>
                    <a:srgbClr val="FFFFFF"/>
                  </a:solidFill>
                  <a:ea typeface="ヒラギノ角ゴ Pro W3" pitchFamily="-106" charset="-128"/>
                </a:rPr>
                <a:t>menjadi pembina stakeholder</a:t>
              </a:r>
              <a:r>
                <a:rPr lang="id-ID" altLang="id-ID" sz="3733" dirty="0">
                  <a:solidFill>
                    <a:srgbClr val="FFFFFF"/>
                  </a:solidFill>
                  <a:ea typeface="ヒラギノ角ゴ Pro W3" pitchFamily="-106" charset="-128"/>
                </a:rPr>
                <a:t> </a:t>
              </a:r>
              <a:r>
                <a:rPr lang="en-US" altLang="id-ID" sz="3733" dirty="0" err="1">
                  <a:solidFill>
                    <a:srgbClr val="FFFFFF"/>
                  </a:solidFill>
                  <a:ea typeface="ヒラギノ角ゴ Pro W3" pitchFamily="-106" charset="-128"/>
                </a:rPr>
                <a:t>dan</a:t>
              </a:r>
              <a:r>
                <a:rPr lang="id-ID" altLang="id-ID" sz="3733" dirty="0">
                  <a:solidFill>
                    <a:srgbClr val="FFFFFF"/>
                  </a:solidFill>
                  <a:ea typeface="ヒラギノ角ゴ Pro W3" pitchFamily="-106" charset="-128"/>
                </a:rPr>
                <a:t> sebagai </a:t>
              </a:r>
              <a:r>
                <a:rPr lang="id-ID" altLang="id-ID" sz="3733" b="1" u="sng" dirty="0">
                  <a:solidFill>
                    <a:prstClr val="white"/>
                  </a:solidFill>
                  <a:ea typeface="ヒラギノ角ゴ Pro W3" pitchFamily="-106" charset="-128"/>
                </a:rPr>
                <a:t>pusat informasi pengadaan barang/jasa pemerintah</a:t>
              </a:r>
              <a:endParaRPr lang="id-ID" altLang="id-ID" sz="3733" dirty="0">
                <a:solidFill>
                  <a:srgbClr val="FFFFFF"/>
                </a:solidFill>
                <a:ea typeface="ヒラギノ角ゴ Pro W3" pitchFamily="-106" charset="-128"/>
              </a:endParaRPr>
            </a:p>
          </p:txBody>
        </p:sp>
      </p:grpSp>
      <p:sp>
        <p:nvSpPr>
          <p:cNvPr id="90119" name="Title 1"/>
          <p:cNvSpPr>
            <a:spLocks noGrp="1"/>
          </p:cNvSpPr>
          <p:nvPr>
            <p:ph type="title"/>
          </p:nvPr>
        </p:nvSpPr>
        <p:spPr>
          <a:xfrm>
            <a:off x="5302250" y="-211138"/>
            <a:ext cx="18989675" cy="2286001"/>
          </a:xfrm>
        </p:spPr>
        <p:txBody>
          <a:bodyPr/>
          <a:lstStyle/>
          <a:p>
            <a:pPr algn="r" eaLnBrk="1" hangingPunct="1">
              <a:defRPr/>
            </a:pPr>
            <a:r>
              <a:rPr lang="en-US" altLang="id-ID" sz="5867" b="1" dirty="0">
                <a:solidFill>
                  <a:srgbClr val="C00000"/>
                </a:solidFill>
              </a:rPr>
              <a:t>KEBIJAKAN KELEMBAGAAN PBJP</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heel(1)">
                                      <p:cBhvr>
                                        <p:cTn id="7" dur="20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extBox 2"/>
          <p:cNvSpPr txBox="1">
            <a:spLocks noChangeArrowheads="1"/>
          </p:cNvSpPr>
          <p:nvPr/>
        </p:nvSpPr>
        <p:spPr bwMode="auto">
          <a:xfrm>
            <a:off x="670455" y="9834035"/>
            <a:ext cx="10947400" cy="2964979"/>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spcBef>
                <a:spcPct val="20000"/>
              </a:spcBef>
              <a:buFont typeface="Arial" charset="0"/>
              <a:buChar char="•"/>
              <a:defRPr sz="3200">
                <a:solidFill>
                  <a:schemeClr val="tx1"/>
                </a:solidFill>
                <a:latin typeface="Calibri" charset="0"/>
                <a:ea typeface="ヒラギノ角ゴ Pro W3" charset="-128"/>
              </a:defRPr>
            </a:lvl1pPr>
            <a:lvl2pPr marL="742950" indent="-285750" defTabSz="455613">
              <a:spcBef>
                <a:spcPct val="20000"/>
              </a:spcBef>
              <a:buFont typeface="Arial" charset="0"/>
              <a:buChar char="–"/>
              <a:defRPr sz="2800">
                <a:solidFill>
                  <a:schemeClr val="tx1"/>
                </a:solidFill>
                <a:latin typeface="Calibri" charset="0"/>
                <a:ea typeface="ヒラギノ角ゴ Pro W3" charset="-128"/>
              </a:defRPr>
            </a:lvl2pPr>
            <a:lvl3pPr marL="1143000" indent="-228600" defTabSz="455613">
              <a:spcBef>
                <a:spcPct val="20000"/>
              </a:spcBef>
              <a:buFont typeface="Arial" charset="0"/>
              <a:buChar char="•"/>
              <a:defRPr sz="2400">
                <a:solidFill>
                  <a:schemeClr val="tx1"/>
                </a:solidFill>
                <a:latin typeface="Calibri" charset="0"/>
                <a:ea typeface="ヒラギノ角ゴ Pro W3" charset="-128"/>
              </a:defRPr>
            </a:lvl3pPr>
            <a:lvl4pPr marL="1600200" indent="-228600" defTabSz="455613">
              <a:spcBef>
                <a:spcPct val="20000"/>
              </a:spcBef>
              <a:buFont typeface="Arial" charset="0"/>
              <a:buChar char="–"/>
              <a:defRPr sz="2000">
                <a:solidFill>
                  <a:schemeClr val="tx1"/>
                </a:solidFill>
                <a:latin typeface="Calibri" charset="0"/>
                <a:ea typeface="ヒラギノ角ゴ Pro W3" charset="-128"/>
              </a:defRPr>
            </a:lvl4pPr>
            <a:lvl5pPr marL="2057400" indent="-228600" defTabSz="455613">
              <a:spcBef>
                <a:spcPct val="20000"/>
              </a:spcBef>
              <a:buFont typeface="Arial" charset="0"/>
              <a:buChar char="»"/>
              <a:defRPr sz="2000">
                <a:solidFill>
                  <a:schemeClr val="tx1"/>
                </a:solidFill>
                <a:latin typeface="Calibri" charset="0"/>
                <a:ea typeface="ヒラギノ角ゴ Pro W3" charset="-128"/>
              </a:defRPr>
            </a:lvl5pPr>
            <a:lvl6pPr marL="25146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spcBef>
                <a:spcPct val="0"/>
              </a:spcBef>
              <a:buFontTx/>
              <a:buNone/>
            </a:pPr>
            <a:r>
              <a:rPr lang="en-US" altLang="en-US" sz="4800">
                <a:solidFill>
                  <a:srgbClr val="000000"/>
                </a:solidFill>
                <a:latin typeface="Arial" charset="0"/>
              </a:rPr>
              <a:t> UKPBJ berbentuk </a:t>
            </a:r>
            <a:r>
              <a:rPr lang="en-US" altLang="en-US" sz="4800" b="1">
                <a:solidFill>
                  <a:srgbClr val="C00000"/>
                </a:solidFill>
                <a:latin typeface="Arial" charset="0"/>
              </a:rPr>
              <a:t>struktural</a:t>
            </a:r>
            <a:r>
              <a:rPr lang="en-US" altLang="en-US" sz="4800">
                <a:solidFill>
                  <a:srgbClr val="000000"/>
                </a:solidFill>
                <a:latin typeface="Arial" charset="0"/>
              </a:rPr>
              <a:t> dan ditetapkan sesuai dengan ketentuan dalam peraturan perundang-undangan. </a:t>
            </a:r>
          </a:p>
          <a:p>
            <a:pPr algn="r">
              <a:spcBef>
                <a:spcPct val="0"/>
              </a:spcBef>
              <a:buFontTx/>
              <a:buNone/>
            </a:pPr>
            <a:r>
              <a:rPr lang="en-US" altLang="en-US" sz="4267" i="1">
                <a:solidFill>
                  <a:srgbClr val="000000"/>
                </a:solidFill>
                <a:latin typeface="Arial" charset="0"/>
              </a:rPr>
              <a:t>Pasal 75 Ayat (3)</a:t>
            </a:r>
          </a:p>
        </p:txBody>
      </p:sp>
      <p:sp>
        <p:nvSpPr>
          <p:cNvPr id="100354" name="TextBox 3"/>
          <p:cNvSpPr txBox="1">
            <a:spLocks noChangeArrowheads="1"/>
          </p:cNvSpPr>
          <p:nvPr/>
        </p:nvSpPr>
        <p:spPr bwMode="auto">
          <a:xfrm>
            <a:off x="670455" y="3378200"/>
            <a:ext cx="10947400" cy="3703643"/>
          </a:xfrm>
          <a:prstGeom prst="rect">
            <a:avLst/>
          </a:prstGeom>
          <a:solidFill>
            <a:schemeClr val="accent6"/>
          </a:solid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lvl1pPr>
              <a:defRPr>
                <a:solidFill>
                  <a:schemeClr val="tx1"/>
                </a:solidFill>
                <a:latin typeface="Arial" charset="0"/>
                <a:ea typeface="ヒラギノ角ゴ Pro W3" charset="-128"/>
              </a:defRPr>
            </a:lvl1pPr>
            <a:lvl2pPr marL="742950" indent="-285750">
              <a:defRPr>
                <a:solidFill>
                  <a:schemeClr val="tx1"/>
                </a:solidFill>
                <a:latin typeface="Arial" charset="0"/>
                <a:ea typeface="ヒラギノ角ゴ Pro W3" charset="-128"/>
              </a:defRPr>
            </a:lvl2pPr>
            <a:lvl3pPr marL="1143000" indent="-228600">
              <a:defRPr>
                <a:solidFill>
                  <a:schemeClr val="tx1"/>
                </a:solidFill>
                <a:latin typeface="Arial" charset="0"/>
                <a:ea typeface="ヒラギノ角ゴ Pro W3" charset="-128"/>
              </a:defRPr>
            </a:lvl3pPr>
            <a:lvl4pPr marL="1600200" indent="-228600">
              <a:defRPr>
                <a:solidFill>
                  <a:schemeClr val="tx1"/>
                </a:solidFill>
                <a:latin typeface="Arial" charset="0"/>
                <a:ea typeface="ヒラギノ角ゴ Pro W3" charset="-128"/>
              </a:defRPr>
            </a:lvl4pPr>
            <a:lvl5pPr marL="2057400" indent="-228600">
              <a:defRPr>
                <a:solidFill>
                  <a:schemeClr val="tx1"/>
                </a:solidFill>
                <a:latin typeface="Arial" charset="0"/>
                <a:ea typeface="ヒラギノ角ゴ Pro W3" charset="-128"/>
              </a:defRPr>
            </a:lvl5pPr>
            <a:lvl6pPr marL="2514600" indent="-228600" defTabSz="4572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572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572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57200" eaLnBrk="0" fontAlgn="base" hangingPunct="0">
              <a:spcBef>
                <a:spcPct val="0"/>
              </a:spcBef>
              <a:spcAft>
                <a:spcPct val="0"/>
              </a:spcAft>
              <a:defRPr>
                <a:solidFill>
                  <a:schemeClr val="tx1"/>
                </a:solidFill>
                <a:latin typeface="Arial" charset="0"/>
                <a:ea typeface="ヒラギノ角ゴ Pro W3" charset="-128"/>
              </a:defRPr>
            </a:lvl9pPr>
          </a:lstStyle>
          <a:p>
            <a:pPr algn="ctr" defTabSz="1219186">
              <a:defRPr/>
            </a:pPr>
            <a:r>
              <a:rPr lang="en-US" altLang="en-US" sz="4800" dirty="0" err="1">
                <a:solidFill>
                  <a:prstClr val="black"/>
                </a:solidFill>
              </a:rPr>
              <a:t>Menteri</a:t>
            </a:r>
            <a:r>
              <a:rPr lang="en-US" altLang="en-US" sz="4800" dirty="0">
                <a:solidFill>
                  <a:prstClr val="black"/>
                </a:solidFill>
              </a:rPr>
              <a:t>/</a:t>
            </a:r>
            <a:r>
              <a:rPr lang="en-US" altLang="en-US" sz="4800" dirty="0" err="1">
                <a:solidFill>
                  <a:prstClr val="black"/>
                </a:solidFill>
              </a:rPr>
              <a:t>Kepala</a:t>
            </a:r>
            <a:r>
              <a:rPr lang="en-US" altLang="en-US" sz="4800" dirty="0">
                <a:solidFill>
                  <a:prstClr val="black"/>
                </a:solidFill>
              </a:rPr>
              <a:t> </a:t>
            </a:r>
            <a:r>
              <a:rPr lang="en-US" altLang="en-US" sz="4800" dirty="0" err="1">
                <a:solidFill>
                  <a:prstClr val="black"/>
                </a:solidFill>
              </a:rPr>
              <a:t>Lembaga</a:t>
            </a:r>
            <a:r>
              <a:rPr lang="en-US" altLang="en-US" sz="4800" dirty="0">
                <a:solidFill>
                  <a:prstClr val="black"/>
                </a:solidFill>
              </a:rPr>
              <a:t>/</a:t>
            </a:r>
            <a:r>
              <a:rPr lang="en-US" altLang="en-US" sz="4800" dirty="0" err="1">
                <a:solidFill>
                  <a:prstClr val="black"/>
                </a:solidFill>
              </a:rPr>
              <a:t>Kepala</a:t>
            </a:r>
            <a:r>
              <a:rPr lang="en-US" altLang="en-US" sz="4800" dirty="0">
                <a:solidFill>
                  <a:prstClr val="black"/>
                </a:solidFill>
              </a:rPr>
              <a:t> Daerah </a:t>
            </a:r>
            <a:r>
              <a:rPr lang="en-US" altLang="en-US" sz="4800" dirty="0" err="1">
                <a:solidFill>
                  <a:prstClr val="black"/>
                </a:solidFill>
              </a:rPr>
              <a:t>membentuk</a:t>
            </a:r>
            <a:r>
              <a:rPr lang="en-US" altLang="en-US" sz="4800" dirty="0">
                <a:solidFill>
                  <a:prstClr val="black"/>
                </a:solidFill>
              </a:rPr>
              <a:t> UKPBJ yang </a:t>
            </a:r>
            <a:r>
              <a:rPr lang="en-US" altLang="en-US" sz="4800" dirty="0" err="1">
                <a:solidFill>
                  <a:prstClr val="black"/>
                </a:solidFill>
              </a:rPr>
              <a:t>memiliki</a:t>
            </a:r>
            <a:r>
              <a:rPr lang="en-US" altLang="en-US" sz="4800" dirty="0">
                <a:solidFill>
                  <a:prstClr val="black"/>
                </a:solidFill>
              </a:rPr>
              <a:t> </a:t>
            </a:r>
            <a:r>
              <a:rPr lang="en-US" altLang="en-US" sz="4800" dirty="0" err="1">
                <a:solidFill>
                  <a:prstClr val="black"/>
                </a:solidFill>
              </a:rPr>
              <a:t>tugas</a:t>
            </a:r>
            <a:r>
              <a:rPr lang="en-US" altLang="en-US" sz="4800" dirty="0">
                <a:solidFill>
                  <a:prstClr val="black"/>
                </a:solidFill>
              </a:rPr>
              <a:t> </a:t>
            </a:r>
            <a:r>
              <a:rPr lang="en-US" altLang="en-US" sz="4800" b="1" dirty="0" err="1">
                <a:solidFill>
                  <a:prstClr val="black"/>
                </a:solidFill>
              </a:rPr>
              <a:t>menyelenggarakan</a:t>
            </a:r>
            <a:r>
              <a:rPr lang="en-US" altLang="en-US" sz="4800" b="1" dirty="0">
                <a:solidFill>
                  <a:prstClr val="black"/>
                </a:solidFill>
              </a:rPr>
              <a:t> </a:t>
            </a:r>
            <a:r>
              <a:rPr lang="en-US" altLang="en-US" sz="4800" b="1" dirty="0" err="1">
                <a:solidFill>
                  <a:prstClr val="black"/>
                </a:solidFill>
              </a:rPr>
              <a:t>dukungan</a:t>
            </a:r>
            <a:r>
              <a:rPr lang="en-US" altLang="en-US" sz="4800" b="1" dirty="0">
                <a:solidFill>
                  <a:prstClr val="black"/>
                </a:solidFill>
              </a:rPr>
              <a:t> PBJ </a:t>
            </a:r>
            <a:r>
              <a:rPr lang="en-US" altLang="en-US" sz="4800" b="1" dirty="0" err="1">
                <a:solidFill>
                  <a:prstClr val="black"/>
                </a:solidFill>
              </a:rPr>
              <a:t>pada</a:t>
            </a:r>
            <a:r>
              <a:rPr lang="en-US" altLang="en-US" sz="4800" b="1" dirty="0">
                <a:solidFill>
                  <a:prstClr val="black"/>
                </a:solidFill>
              </a:rPr>
              <a:t> K/L/PD</a:t>
            </a:r>
            <a:r>
              <a:rPr lang="en-US" altLang="en-US" sz="4800" dirty="0">
                <a:solidFill>
                  <a:prstClr val="black"/>
                </a:solidFill>
              </a:rPr>
              <a:t>.</a:t>
            </a:r>
          </a:p>
          <a:p>
            <a:pPr algn="r" defTabSz="1219186">
              <a:defRPr/>
            </a:pPr>
            <a:r>
              <a:rPr lang="en-US" altLang="en-US" sz="4267" i="1" dirty="0" err="1">
                <a:solidFill>
                  <a:prstClr val="black"/>
                </a:solidFill>
              </a:rPr>
              <a:t>Pasal</a:t>
            </a:r>
            <a:r>
              <a:rPr lang="en-US" altLang="en-US" sz="4267" i="1" dirty="0">
                <a:solidFill>
                  <a:prstClr val="black"/>
                </a:solidFill>
              </a:rPr>
              <a:t> 75 </a:t>
            </a:r>
            <a:r>
              <a:rPr lang="en-US" altLang="en-US" sz="4267" i="1" dirty="0" err="1">
                <a:solidFill>
                  <a:prstClr val="black"/>
                </a:solidFill>
              </a:rPr>
              <a:t>Ayat</a:t>
            </a:r>
            <a:r>
              <a:rPr lang="en-US" altLang="en-US" sz="4267" i="1" dirty="0">
                <a:solidFill>
                  <a:prstClr val="black"/>
                </a:solidFill>
              </a:rPr>
              <a:t> (1) </a:t>
            </a:r>
          </a:p>
        </p:txBody>
      </p:sp>
      <p:sp>
        <p:nvSpPr>
          <p:cNvPr id="132099" name="TextBox 1"/>
          <p:cNvSpPr txBox="1">
            <a:spLocks noChangeArrowheads="1"/>
          </p:cNvSpPr>
          <p:nvPr/>
        </p:nvSpPr>
        <p:spPr bwMode="auto">
          <a:xfrm>
            <a:off x="2207155" y="518203"/>
            <a:ext cx="19778133" cy="271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defTabSz="455613">
              <a:spcBef>
                <a:spcPct val="20000"/>
              </a:spcBef>
              <a:buFont typeface="Arial" charset="0"/>
              <a:buChar char="•"/>
              <a:defRPr sz="3200">
                <a:solidFill>
                  <a:schemeClr val="tx1"/>
                </a:solidFill>
                <a:latin typeface="Calibri" charset="0"/>
                <a:ea typeface="ヒラギノ角ゴ Pro W3" charset="-128"/>
              </a:defRPr>
            </a:lvl1pPr>
            <a:lvl2pPr marL="742950" indent="-285750" defTabSz="455613">
              <a:spcBef>
                <a:spcPct val="20000"/>
              </a:spcBef>
              <a:buFont typeface="Arial" charset="0"/>
              <a:buChar char="–"/>
              <a:defRPr sz="2800">
                <a:solidFill>
                  <a:schemeClr val="tx1"/>
                </a:solidFill>
                <a:latin typeface="Calibri" charset="0"/>
                <a:ea typeface="ヒラギノ角ゴ Pro W3" charset="-128"/>
              </a:defRPr>
            </a:lvl2pPr>
            <a:lvl3pPr marL="1143000" indent="-228600" defTabSz="455613">
              <a:spcBef>
                <a:spcPct val="20000"/>
              </a:spcBef>
              <a:buFont typeface="Arial" charset="0"/>
              <a:buChar char="•"/>
              <a:defRPr sz="2400">
                <a:solidFill>
                  <a:schemeClr val="tx1"/>
                </a:solidFill>
                <a:latin typeface="Calibri" charset="0"/>
                <a:ea typeface="ヒラギノ角ゴ Pro W3" charset="-128"/>
              </a:defRPr>
            </a:lvl3pPr>
            <a:lvl4pPr marL="1600200" indent="-228600" defTabSz="455613">
              <a:spcBef>
                <a:spcPct val="20000"/>
              </a:spcBef>
              <a:buFont typeface="Arial" charset="0"/>
              <a:buChar char="–"/>
              <a:defRPr sz="2000">
                <a:solidFill>
                  <a:schemeClr val="tx1"/>
                </a:solidFill>
                <a:latin typeface="Calibri" charset="0"/>
                <a:ea typeface="ヒラギノ角ゴ Pro W3" charset="-128"/>
              </a:defRPr>
            </a:lvl4pPr>
            <a:lvl5pPr marL="2057400" indent="-228600" defTabSz="455613">
              <a:spcBef>
                <a:spcPct val="20000"/>
              </a:spcBef>
              <a:buFont typeface="Arial" charset="0"/>
              <a:buChar char="»"/>
              <a:defRPr sz="2000">
                <a:solidFill>
                  <a:schemeClr val="tx1"/>
                </a:solidFill>
                <a:latin typeface="Calibri" charset="0"/>
                <a:ea typeface="ヒラギノ角ゴ Pro W3" charset="-128"/>
              </a:defRPr>
            </a:lvl5pPr>
            <a:lvl6pPr marL="25146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5613"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a:spcBef>
                <a:spcPct val="0"/>
              </a:spcBef>
              <a:buFontTx/>
              <a:buNone/>
            </a:pPr>
            <a:r>
              <a:rPr lang="en-US" altLang="en-US" sz="8533" b="1">
                <a:solidFill>
                  <a:srgbClr val="000000"/>
                </a:solidFill>
                <a:latin typeface="Arial" charset="0"/>
              </a:rPr>
              <a:t>KELEMBAGAAN PBJ</a:t>
            </a:r>
          </a:p>
          <a:p>
            <a:pPr algn="ctr">
              <a:spcBef>
                <a:spcPct val="0"/>
              </a:spcBef>
              <a:buFontTx/>
              <a:buNone/>
            </a:pPr>
            <a:r>
              <a:rPr lang="en-US" altLang="en-US" sz="6400" b="1">
                <a:solidFill>
                  <a:srgbClr val="C00000"/>
                </a:solidFill>
                <a:latin typeface="Arial" charset="0"/>
              </a:rPr>
              <a:t>Perpres 16/2018</a:t>
            </a:r>
            <a:r>
              <a:rPr lang="en-US" altLang="en-US" sz="8533" b="1">
                <a:solidFill>
                  <a:srgbClr val="000000"/>
                </a:solidFill>
                <a:latin typeface="Arial" charset="0"/>
              </a:rPr>
              <a:t> </a:t>
            </a:r>
          </a:p>
        </p:txBody>
      </p:sp>
      <p:sp>
        <p:nvSpPr>
          <p:cNvPr id="4" name="TextBox 3"/>
          <p:cNvSpPr txBox="1"/>
          <p:nvPr/>
        </p:nvSpPr>
        <p:spPr>
          <a:xfrm>
            <a:off x="670455" y="7344835"/>
            <a:ext cx="10947400" cy="2226315"/>
          </a:xfrm>
          <a:prstGeom prst="rect">
            <a:avLst/>
          </a:prstGeom>
          <a:solidFill>
            <a:schemeClr val="accent3">
              <a:lumMod val="60000"/>
              <a:lumOff val="40000"/>
            </a:schemeClr>
          </a:solidFill>
        </p:spPr>
        <p:txBody>
          <a:bodyPr>
            <a:spAutoFit/>
          </a:bodyPr>
          <a:lstStyle/>
          <a:p>
            <a:pPr defTabSz="1219215">
              <a:defRPr/>
            </a:pPr>
            <a:r>
              <a:rPr lang="en-US" sz="4800" dirty="0">
                <a:solidFill>
                  <a:prstClr val="black"/>
                </a:solidFill>
                <a:latin typeface="Arial" charset="0"/>
                <a:ea typeface="ヒラギノ角ゴ Pro W3" charset="-128"/>
              </a:rPr>
              <a:t>UKPBJ </a:t>
            </a:r>
            <a:r>
              <a:rPr lang="en-US" sz="4800" dirty="0" err="1">
                <a:solidFill>
                  <a:prstClr val="black"/>
                </a:solidFill>
                <a:latin typeface="Arial" charset="0"/>
                <a:ea typeface="ヒラギノ角ゴ Pro W3" charset="-128"/>
              </a:rPr>
              <a:t>adalah</a:t>
            </a:r>
            <a:r>
              <a:rPr lang="en-US" sz="4800" dirty="0">
                <a:solidFill>
                  <a:prstClr val="black"/>
                </a:solidFill>
                <a:latin typeface="Arial" charset="0"/>
                <a:ea typeface="ヒラギノ角ゴ Pro W3" charset="-128"/>
              </a:rPr>
              <a:t> 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di K/L/</a:t>
            </a:r>
            <a:r>
              <a:rPr lang="en-US" sz="4800" dirty="0" err="1">
                <a:solidFill>
                  <a:prstClr val="black"/>
                </a:solidFill>
                <a:latin typeface="Arial" charset="0"/>
                <a:ea typeface="ヒラギノ角ゴ Pro W3" charset="-128"/>
              </a:rPr>
              <a:t>Pemda</a:t>
            </a:r>
            <a:r>
              <a:rPr lang="en-US" sz="4800" dirty="0">
                <a:solidFill>
                  <a:prstClr val="black"/>
                </a:solidFill>
                <a:latin typeface="Arial" charset="0"/>
                <a:ea typeface="ヒラギノ角ゴ Pro W3" charset="-128"/>
              </a:rPr>
              <a:t> yang </a:t>
            </a:r>
            <a:r>
              <a:rPr lang="en-US" sz="4800" dirty="0" err="1">
                <a:solidFill>
                  <a:prstClr val="black"/>
                </a:solidFill>
                <a:latin typeface="Arial" charset="0"/>
                <a:ea typeface="ヒラギノ角ゴ Pro W3" charset="-128"/>
              </a:rPr>
              <a:t>menjadi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pusat</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keunggulan</a:t>
            </a:r>
            <a:r>
              <a:rPr lang="en-US" sz="4800" dirty="0">
                <a:solidFill>
                  <a:prstClr val="black"/>
                </a:solidFill>
                <a:latin typeface="Arial" charset="0"/>
                <a:ea typeface="ヒラギノ角ゴ Pro W3" charset="-128"/>
              </a:rPr>
              <a:t> PBJ. </a:t>
            </a:r>
          </a:p>
          <a:p>
            <a:pPr algn="r" defTabSz="1219215">
              <a:defRPr/>
            </a:pPr>
            <a:r>
              <a:rPr lang="en-US" sz="4267" i="1" dirty="0" err="1">
                <a:solidFill>
                  <a:prstClr val="black"/>
                </a:solidFill>
                <a:latin typeface="Arial" charset="0"/>
                <a:ea typeface="ヒラギノ角ゴ Pro W3" charset="-128"/>
              </a:rPr>
              <a:t>Pasal</a:t>
            </a:r>
            <a:r>
              <a:rPr lang="en-US" sz="4267" i="1" dirty="0">
                <a:solidFill>
                  <a:prstClr val="black"/>
                </a:solidFill>
                <a:latin typeface="Arial" charset="0"/>
                <a:ea typeface="ヒラギノ角ゴ Pro W3" charset="-128"/>
              </a:rPr>
              <a:t> 1 </a:t>
            </a:r>
            <a:r>
              <a:rPr lang="en-US" sz="4267" i="1" dirty="0" err="1">
                <a:solidFill>
                  <a:prstClr val="black"/>
                </a:solidFill>
                <a:latin typeface="Arial" charset="0"/>
                <a:ea typeface="ヒラギノ角ゴ Pro W3" charset="-128"/>
              </a:rPr>
              <a:t>Butir</a:t>
            </a:r>
            <a:r>
              <a:rPr lang="en-US" sz="4267" i="1" dirty="0">
                <a:solidFill>
                  <a:prstClr val="black"/>
                </a:solidFill>
                <a:latin typeface="Arial" charset="0"/>
                <a:ea typeface="ヒラギノ角ゴ Pro W3" charset="-128"/>
              </a:rPr>
              <a:t> 11</a:t>
            </a:r>
          </a:p>
        </p:txBody>
      </p:sp>
      <p:sp>
        <p:nvSpPr>
          <p:cNvPr id="5" name="TextBox 4"/>
          <p:cNvSpPr txBox="1"/>
          <p:nvPr/>
        </p:nvSpPr>
        <p:spPr>
          <a:xfrm>
            <a:off x="13345055" y="4720170"/>
            <a:ext cx="9880600" cy="7396961"/>
          </a:xfrm>
          <a:prstGeom prst="rect">
            <a:avLst/>
          </a:prstGeom>
          <a:solidFill>
            <a:srgbClr val="FF0000"/>
          </a:solidFill>
        </p:spPr>
        <p:txBody>
          <a:bodyPr>
            <a:spAutoFit/>
          </a:bodyPr>
          <a:lstStyle/>
          <a:p>
            <a:pPr defTabSz="1219215">
              <a:defRPr/>
            </a:pPr>
            <a:r>
              <a:rPr lang="en-US" sz="4800" b="1" dirty="0" err="1">
                <a:solidFill>
                  <a:prstClr val="white"/>
                </a:solidFill>
                <a:latin typeface="Arial" charset="0"/>
                <a:ea typeface="ヒラギノ角ゴ Pro W3" charset="-128"/>
              </a:rPr>
              <a:t>Fungsi</a:t>
            </a:r>
            <a:r>
              <a:rPr lang="en-US" sz="4800" b="1" dirty="0">
                <a:solidFill>
                  <a:prstClr val="white"/>
                </a:solidFill>
                <a:latin typeface="Arial" charset="0"/>
                <a:ea typeface="ヒラギノ角ゴ Pro W3" charset="-128"/>
              </a:rPr>
              <a:t> UKPBJ :</a:t>
            </a:r>
          </a:p>
          <a:p>
            <a:pPr marL="914411" indent="-914411" defTabSz="1219215">
              <a:buFont typeface="+mj-lt"/>
              <a:buAutoNum type="arabicPeriod"/>
              <a:defRPr/>
            </a:pPr>
            <a:r>
              <a:rPr lang="en-US" sz="4800" dirty="0" err="1">
                <a:solidFill>
                  <a:prstClr val="white"/>
                </a:solidFill>
                <a:latin typeface="Arial" charset="0"/>
                <a:ea typeface="ヒラギノ角ゴ Pro W3" charset="-128"/>
              </a:rPr>
              <a:t>Pengelolaan</a:t>
            </a:r>
            <a:r>
              <a:rPr lang="en-US" sz="4800" dirty="0">
                <a:solidFill>
                  <a:prstClr val="white"/>
                </a:solidFill>
                <a:latin typeface="Arial" charset="0"/>
                <a:ea typeface="ヒラギノ角ゴ Pro W3" charset="-128"/>
              </a:rPr>
              <a:t> PBJ</a:t>
            </a:r>
          </a:p>
          <a:p>
            <a:pPr marL="914411" indent="-914411" defTabSz="1219215">
              <a:buFont typeface="+mj-lt"/>
              <a:buAutoNum type="arabicPeriod"/>
              <a:defRPr/>
            </a:pPr>
            <a:r>
              <a:rPr lang="en-US" sz="4800" dirty="0" err="1">
                <a:solidFill>
                  <a:prstClr val="white"/>
                </a:solidFill>
                <a:latin typeface="Arial" charset="0"/>
                <a:ea typeface="ヒラギノ角ゴ Pro W3" charset="-128"/>
              </a:rPr>
              <a:t>Pengelolaan</a:t>
            </a:r>
            <a:r>
              <a:rPr lang="en-US" sz="4800" dirty="0">
                <a:solidFill>
                  <a:prstClr val="white"/>
                </a:solidFill>
                <a:latin typeface="Arial" charset="0"/>
                <a:ea typeface="ヒラギノ角ゴ Pro W3" charset="-128"/>
              </a:rPr>
              <a:t> LPSE</a:t>
            </a:r>
          </a:p>
          <a:p>
            <a:pPr marL="914411" indent="-914411" defTabSz="1219215">
              <a:buFont typeface="+mj-lt"/>
              <a:buAutoNum type="arabicPeriod"/>
              <a:defRPr/>
            </a:pPr>
            <a:r>
              <a:rPr lang="en-US" sz="4800" dirty="0" err="1">
                <a:solidFill>
                  <a:prstClr val="white"/>
                </a:solidFill>
                <a:latin typeface="Arial" charset="0"/>
                <a:ea typeface="ヒラギノ角ゴ Pro W3" charset="-128"/>
              </a:rPr>
              <a:t>Pembinaan</a:t>
            </a:r>
            <a:r>
              <a:rPr lang="en-US" sz="4800" dirty="0">
                <a:solidFill>
                  <a:prstClr val="white"/>
                </a:solidFill>
                <a:latin typeface="Arial" charset="0"/>
                <a:ea typeface="ヒラギノ角ゴ Pro W3" charset="-128"/>
              </a:rPr>
              <a:t> SDM </a:t>
            </a:r>
            <a:r>
              <a:rPr lang="en-US" sz="4800" dirty="0" err="1">
                <a:solidFill>
                  <a:prstClr val="white"/>
                </a:solidFill>
                <a:latin typeface="Arial" charset="0"/>
                <a:ea typeface="ヒラギノ角ゴ Pro W3" charset="-128"/>
              </a:rPr>
              <a:t>dan</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kelembagaan</a:t>
            </a:r>
            <a:r>
              <a:rPr lang="en-US" sz="4800" dirty="0">
                <a:solidFill>
                  <a:prstClr val="white"/>
                </a:solidFill>
                <a:latin typeface="Arial" charset="0"/>
                <a:ea typeface="ヒラギノ角ゴ Pro W3" charset="-128"/>
              </a:rPr>
              <a:t> PBJ</a:t>
            </a:r>
          </a:p>
          <a:p>
            <a:pPr marL="914411" indent="-914411" defTabSz="1219215">
              <a:buFont typeface="+mj-lt"/>
              <a:buAutoNum type="arabicPeriod"/>
              <a:defRPr/>
            </a:pPr>
            <a:r>
              <a:rPr lang="en-US" sz="4800" dirty="0" err="1">
                <a:solidFill>
                  <a:prstClr val="white"/>
                </a:solidFill>
                <a:latin typeface="Arial" charset="0"/>
                <a:ea typeface="ヒラギノ角ゴ Pro W3" charset="-128"/>
              </a:rPr>
              <a:t>Pelaksanaan</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pendampingan</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konsultasi</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dan</a:t>
            </a:r>
            <a:r>
              <a:rPr lang="en-US" sz="4800" dirty="0">
                <a:solidFill>
                  <a:prstClr val="white"/>
                </a:solidFill>
                <a:latin typeface="Arial" charset="0"/>
                <a:ea typeface="ヒラギノ角ゴ Pro W3" charset="-128"/>
              </a:rPr>
              <a:t>/</a:t>
            </a:r>
            <a:r>
              <a:rPr lang="en-US" sz="4800" dirty="0" err="1">
                <a:solidFill>
                  <a:prstClr val="white"/>
                </a:solidFill>
                <a:latin typeface="Arial" charset="0"/>
                <a:ea typeface="ヒラギノ角ゴ Pro W3" charset="-128"/>
              </a:rPr>
              <a:t>atau</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bimbingan</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teknis</a:t>
            </a:r>
            <a:endParaRPr lang="en-US" sz="4800" dirty="0">
              <a:solidFill>
                <a:prstClr val="white"/>
              </a:solidFill>
              <a:latin typeface="Arial" charset="0"/>
              <a:ea typeface="ヒラギノ角ゴ Pro W3" charset="-128"/>
            </a:endParaRPr>
          </a:p>
          <a:p>
            <a:pPr marL="914411" indent="-914411" defTabSz="1219215">
              <a:buFont typeface="+mj-lt"/>
              <a:buAutoNum type="arabicPeriod"/>
              <a:defRPr/>
            </a:pPr>
            <a:r>
              <a:rPr lang="en-US" sz="4800" dirty="0" err="1">
                <a:solidFill>
                  <a:prstClr val="white"/>
                </a:solidFill>
                <a:latin typeface="Arial" charset="0"/>
                <a:ea typeface="ヒラギノ角ゴ Pro W3" charset="-128"/>
              </a:rPr>
              <a:t>Pelaksanaan</a:t>
            </a:r>
            <a:r>
              <a:rPr lang="en-US" sz="4800" dirty="0">
                <a:solidFill>
                  <a:prstClr val="white"/>
                </a:solidFill>
                <a:latin typeface="Arial" charset="0"/>
                <a:ea typeface="ヒラギノ角ゴ Pro W3" charset="-128"/>
              </a:rPr>
              <a:t> </a:t>
            </a:r>
            <a:r>
              <a:rPr lang="en-US" sz="4800" dirty="0" err="1">
                <a:solidFill>
                  <a:prstClr val="white"/>
                </a:solidFill>
                <a:latin typeface="Arial" charset="0"/>
                <a:ea typeface="ヒラギノ角ゴ Pro W3" charset="-128"/>
              </a:rPr>
              <a:t>tugas</a:t>
            </a:r>
            <a:r>
              <a:rPr lang="en-US" sz="4800" dirty="0">
                <a:solidFill>
                  <a:prstClr val="white"/>
                </a:solidFill>
                <a:latin typeface="Arial" charset="0"/>
                <a:ea typeface="ヒラギノ角ゴ Pro W3" charset="-128"/>
              </a:rPr>
              <a:t> lain.</a:t>
            </a:r>
          </a:p>
          <a:p>
            <a:pPr algn="r" defTabSz="1219215">
              <a:defRPr/>
            </a:pPr>
            <a:r>
              <a:rPr lang="en-US" sz="3200" i="1" dirty="0" err="1">
                <a:solidFill>
                  <a:prstClr val="white"/>
                </a:solidFill>
                <a:latin typeface="Arial" charset="0"/>
                <a:ea typeface="ヒラギノ角ゴ Pro W3" charset="-128"/>
              </a:rPr>
              <a:t>Pasal</a:t>
            </a:r>
            <a:r>
              <a:rPr lang="en-US" sz="3200" i="1" dirty="0">
                <a:solidFill>
                  <a:prstClr val="white"/>
                </a:solidFill>
                <a:latin typeface="Arial" charset="0"/>
                <a:ea typeface="ヒラギノ角ゴ Pro W3" charset="-128"/>
              </a:rPr>
              <a:t> 75 </a:t>
            </a:r>
            <a:r>
              <a:rPr lang="en-US" sz="3200" i="1" dirty="0" err="1">
                <a:solidFill>
                  <a:prstClr val="white"/>
                </a:solidFill>
                <a:latin typeface="Arial" charset="0"/>
                <a:ea typeface="ヒラギノ角ゴ Pro W3" charset="-128"/>
              </a:rPr>
              <a:t>Ayat</a:t>
            </a:r>
            <a:r>
              <a:rPr lang="en-US" sz="3200" i="1" dirty="0">
                <a:solidFill>
                  <a:prstClr val="white"/>
                </a:solidFill>
                <a:latin typeface="Arial" charset="0"/>
                <a:ea typeface="ヒラギノ角ゴ Pro W3" charset="-128"/>
              </a:rPr>
              <a:t> (2)</a:t>
            </a:r>
          </a:p>
        </p:txBody>
      </p:sp>
    </p:spTree>
    <p:extLst>
      <p:ext uri="{BB962C8B-B14F-4D97-AF65-F5344CB8AC3E}">
        <p14:creationId xmlns:p14="http://schemas.microsoft.com/office/powerpoint/2010/main" val="104737223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0454" y="2247903"/>
            <a:ext cx="23046267" cy="10474534"/>
          </a:xfrm>
          <a:prstGeom prst="rect">
            <a:avLst/>
          </a:prstGeom>
          <a:solidFill>
            <a:schemeClr val="accent4">
              <a:lumMod val="20000"/>
              <a:lumOff val="80000"/>
            </a:schemeClr>
          </a:solidFill>
          <a:ln>
            <a:solidFill>
              <a:srgbClr val="FFFF00"/>
            </a:solidFill>
          </a:ln>
          <a:scene3d>
            <a:camera prst="orthographicFront"/>
            <a:lightRig rig="threePt" dir="t"/>
          </a:scene3d>
          <a:sp3d>
            <a:bevelT/>
          </a:sp3d>
        </p:spPr>
        <p:txBody>
          <a:bodyPr>
            <a:spAutoFit/>
          </a:bodyPr>
          <a:lstStyle/>
          <a:p>
            <a:pPr defTabSz="1219215">
              <a:defRPr/>
            </a:pPr>
            <a:r>
              <a:rPr lang="en-US" sz="4800" dirty="0" err="1">
                <a:solidFill>
                  <a:prstClr val="black"/>
                </a:solidFill>
                <a:latin typeface="Arial" charset="0"/>
                <a:ea typeface="ヒラギノ角ゴ Pro W3" charset="-128"/>
              </a:rPr>
              <a:t>Perangkat</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organisasi</a:t>
            </a:r>
            <a:r>
              <a:rPr lang="en-US" sz="4800" dirty="0">
                <a:solidFill>
                  <a:prstClr val="black"/>
                </a:solidFill>
                <a:latin typeface="Arial" charset="0"/>
                <a:ea typeface="ヒラギノ角ゴ Pro W3" charset="-128"/>
              </a:rPr>
              <a:t> UKPBJ </a:t>
            </a:r>
            <a:r>
              <a:rPr lang="en-US" sz="4800" dirty="0" err="1">
                <a:solidFill>
                  <a:prstClr val="black"/>
                </a:solidFill>
                <a:latin typeface="Arial" charset="0"/>
                <a:ea typeface="ヒラギノ角ゴ Pro W3" charset="-128"/>
              </a:rPr>
              <a:t>sebagai</a:t>
            </a:r>
            <a:r>
              <a:rPr lang="en-US" sz="4800" dirty="0">
                <a:solidFill>
                  <a:prstClr val="black"/>
                </a:solidFill>
                <a:latin typeface="Arial" charset="0"/>
                <a:ea typeface="ヒラギノ角ゴ Pro W3" charset="-128"/>
              </a:rPr>
              <a:t> 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struktural</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terdiri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atas</a:t>
            </a:r>
            <a:r>
              <a:rPr lang="en-US" sz="4800" dirty="0">
                <a:solidFill>
                  <a:prstClr val="black"/>
                </a:solidFill>
                <a:latin typeface="Arial" charset="0"/>
                <a:ea typeface="ヒラギノ角ゴ Pro W3" charset="-128"/>
              </a:rPr>
              <a:t>:</a:t>
            </a:r>
            <a:endParaRPr lang="en-US" sz="4267" dirty="0">
              <a:solidFill>
                <a:prstClr val="black"/>
              </a:solidFill>
              <a:latin typeface="Arial" charset="0"/>
              <a:ea typeface="ヒラギノ角ゴ Pro W3" charset="-128"/>
            </a:endParaRPr>
          </a:p>
          <a:p>
            <a:pPr marL="914411" indent="-914411" defTabSz="1219215">
              <a:buFont typeface="+mj-lt"/>
              <a:buAutoNum type="alphaLcPeriod"/>
              <a:defRPr/>
            </a:pPr>
            <a:r>
              <a:rPr lang="en-US" sz="4800" dirty="0" err="1">
                <a:solidFill>
                  <a:prstClr val="black"/>
                </a:solidFill>
                <a:latin typeface="Arial" charset="0"/>
                <a:ea typeface="ヒラギノ角ゴ Pro W3" charset="-128"/>
              </a:rPr>
              <a:t>Kepala</a:t>
            </a:r>
            <a:r>
              <a:rPr lang="en-US" sz="4800" dirty="0">
                <a:solidFill>
                  <a:prstClr val="black"/>
                </a:solidFill>
                <a:latin typeface="Arial" charset="0"/>
                <a:ea typeface="ヒラギノ角ゴ Pro W3" charset="-128"/>
              </a:rPr>
              <a:t> UKPBJ.</a:t>
            </a:r>
            <a:endParaRPr lang="en-US" sz="4267" dirty="0">
              <a:solidFill>
                <a:prstClr val="black"/>
              </a:solidFill>
              <a:latin typeface="Arial" charset="0"/>
              <a:ea typeface="ヒラギノ角ゴ Pro W3" charset="-128"/>
            </a:endParaRPr>
          </a:p>
          <a:p>
            <a:pPr marL="914411" indent="-914411" defTabSz="1219215">
              <a:buFont typeface="+mj-lt"/>
              <a:buAutoNum type="alphaLcPeriod"/>
              <a:defRPr/>
            </a:pPr>
            <a:r>
              <a:rPr lang="en-US" sz="4800" dirty="0">
                <a:solidFill>
                  <a:prstClr val="black"/>
                </a:solidFill>
                <a:latin typeface="Arial" charset="0"/>
                <a:ea typeface="ヒラギノ角ゴ Pro W3" charset="-128"/>
              </a:rPr>
              <a:t>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yang </a:t>
            </a:r>
            <a:r>
              <a:rPr lang="en-US" sz="4800" dirty="0" err="1">
                <a:solidFill>
                  <a:prstClr val="black"/>
                </a:solidFill>
                <a:latin typeface="Arial" charset="0"/>
                <a:ea typeface="ヒラギノ角ゴ Pro W3" charset="-128"/>
              </a:rPr>
              <a:t>melaksanakan</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fungsi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pengelolaan</a:t>
            </a:r>
            <a:r>
              <a:rPr lang="en-US" sz="4800" dirty="0">
                <a:solidFill>
                  <a:prstClr val="black"/>
                </a:solidFill>
                <a:latin typeface="Arial" charset="0"/>
                <a:ea typeface="ヒラギノ角ゴ Pro W3" charset="-128"/>
              </a:rPr>
              <a:t> PBJ.</a:t>
            </a:r>
            <a:endParaRPr lang="en-US" sz="4267" dirty="0">
              <a:solidFill>
                <a:prstClr val="black"/>
              </a:solidFill>
              <a:latin typeface="Arial" charset="0"/>
              <a:ea typeface="ヒラギノ角ゴ Pro W3" charset="-128"/>
            </a:endParaRPr>
          </a:p>
          <a:p>
            <a:pPr marL="914411" indent="-914411" defTabSz="1219215">
              <a:buFont typeface="+mj-lt"/>
              <a:buAutoNum type="alphaLcPeriod"/>
              <a:defRPr/>
            </a:pPr>
            <a:r>
              <a:rPr lang="en-US" sz="4800" dirty="0">
                <a:solidFill>
                  <a:prstClr val="black"/>
                </a:solidFill>
                <a:latin typeface="Arial" charset="0"/>
                <a:ea typeface="ヒラギノ角ゴ Pro W3" charset="-128"/>
              </a:rPr>
              <a:t>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yang </a:t>
            </a:r>
            <a:r>
              <a:rPr lang="en-US" sz="4800" dirty="0" err="1">
                <a:solidFill>
                  <a:prstClr val="black"/>
                </a:solidFill>
                <a:latin typeface="Arial" charset="0"/>
                <a:ea typeface="ヒラギノ角ゴ Pro W3" charset="-128"/>
              </a:rPr>
              <a:t>melaksanakan</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fungsi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pengelolaan</a:t>
            </a:r>
            <a:r>
              <a:rPr lang="en-US" sz="4800" dirty="0">
                <a:solidFill>
                  <a:prstClr val="black"/>
                </a:solidFill>
                <a:latin typeface="Arial" charset="0"/>
                <a:ea typeface="ヒラギノ角ゴ Pro W3" charset="-128"/>
              </a:rPr>
              <a:t> LPSE.</a:t>
            </a:r>
            <a:endParaRPr lang="en-US" sz="4267" dirty="0">
              <a:solidFill>
                <a:prstClr val="black"/>
              </a:solidFill>
              <a:latin typeface="Arial" charset="0"/>
              <a:ea typeface="ヒラギノ角ゴ Pro W3" charset="-128"/>
            </a:endParaRPr>
          </a:p>
          <a:p>
            <a:pPr marL="914411" indent="-914411" defTabSz="1219215">
              <a:buFont typeface="+mj-lt"/>
              <a:buAutoNum type="alphaLcPeriod"/>
              <a:defRPr/>
            </a:pPr>
            <a:r>
              <a:rPr lang="en-US" sz="4800" b="1" dirty="0">
                <a:solidFill>
                  <a:srgbClr val="C00000"/>
                </a:solidFill>
                <a:latin typeface="Arial" charset="0"/>
                <a:ea typeface="ヒラギノ角ゴ Pro W3" charset="-128"/>
              </a:rPr>
              <a:t>Unit </a:t>
            </a:r>
            <a:r>
              <a:rPr lang="en-US" sz="4800" b="1" dirty="0" err="1">
                <a:solidFill>
                  <a:srgbClr val="C00000"/>
                </a:solidFill>
                <a:latin typeface="Arial" charset="0"/>
                <a:ea typeface="ヒラギノ角ゴ Pro W3" charset="-128"/>
              </a:rPr>
              <a:t>kerja</a:t>
            </a:r>
            <a:r>
              <a:rPr lang="en-US" sz="4800" b="1" dirty="0">
                <a:solidFill>
                  <a:srgbClr val="C00000"/>
                </a:solidFill>
                <a:latin typeface="Arial" charset="0"/>
                <a:ea typeface="ヒラギノ角ゴ Pro W3" charset="-128"/>
              </a:rPr>
              <a:t> yang </a:t>
            </a:r>
            <a:r>
              <a:rPr lang="en-US" sz="4800" b="1" dirty="0" err="1">
                <a:solidFill>
                  <a:srgbClr val="C00000"/>
                </a:solidFill>
                <a:latin typeface="Arial" charset="0"/>
                <a:ea typeface="ヒラギノ角ゴ Pro W3" charset="-128"/>
              </a:rPr>
              <a:t>melaksanakan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fungsi</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pembinaan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sumber</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daya</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manusia</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dan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kelembagaan</a:t>
            </a:r>
            <a:r>
              <a:rPr lang="en-US" sz="4800" b="1" dirty="0">
                <a:solidFill>
                  <a:srgbClr val="C00000"/>
                </a:solidFill>
                <a:latin typeface="Arial" charset="0"/>
                <a:ea typeface="ヒラギノ角ゴ Pro W3" charset="-128"/>
              </a:rPr>
              <a:t> PBJ.</a:t>
            </a:r>
            <a:endParaRPr lang="en-US" sz="4267" b="1" dirty="0">
              <a:solidFill>
                <a:srgbClr val="C00000"/>
              </a:solidFill>
              <a:latin typeface="Arial" charset="0"/>
              <a:ea typeface="ヒラギノ角ゴ Pro W3" charset="-128"/>
            </a:endParaRPr>
          </a:p>
          <a:p>
            <a:pPr marL="914411" indent="-914411" defTabSz="1219215">
              <a:buFont typeface="+mj-lt"/>
              <a:buAutoNum type="alphaLcPeriod"/>
              <a:defRPr/>
            </a:pPr>
            <a:r>
              <a:rPr lang="en-US" sz="4800" b="1" dirty="0">
                <a:solidFill>
                  <a:srgbClr val="C00000"/>
                </a:solidFill>
                <a:latin typeface="Arial" charset="0"/>
                <a:ea typeface="ヒラギノ角ゴ Pro W3" charset="-128"/>
              </a:rPr>
              <a:t>Unit </a:t>
            </a:r>
            <a:r>
              <a:rPr lang="en-US" sz="4800" b="1" dirty="0" err="1">
                <a:solidFill>
                  <a:srgbClr val="C00000"/>
                </a:solidFill>
                <a:latin typeface="Arial" charset="0"/>
                <a:ea typeface="ヒラギノ角ゴ Pro W3" charset="-128"/>
              </a:rPr>
              <a:t>kerja</a:t>
            </a:r>
            <a:r>
              <a:rPr lang="en-US" sz="4800" b="1" dirty="0">
                <a:solidFill>
                  <a:srgbClr val="C00000"/>
                </a:solidFill>
                <a:latin typeface="Arial" charset="0"/>
                <a:ea typeface="ヒラギノ角ゴ Pro W3" charset="-128"/>
              </a:rPr>
              <a:t> yang </a:t>
            </a:r>
            <a:r>
              <a:rPr lang="en-US" sz="4800" b="1" dirty="0" err="1">
                <a:solidFill>
                  <a:srgbClr val="C00000"/>
                </a:solidFill>
                <a:latin typeface="Arial" charset="0"/>
                <a:ea typeface="ヒラギノ角ゴ Pro W3" charset="-128"/>
              </a:rPr>
              <a:t>melaksanakan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fungsi</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pelaksanaan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pendampingan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konsultasi</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dan</a:t>
            </a:r>
            <a:r>
              <a:rPr lang="en-US" sz="4800" b="1" dirty="0">
                <a:solidFill>
                  <a:srgbClr val="C00000"/>
                </a:solidFill>
                <a:latin typeface="Arial" charset="0"/>
                <a:ea typeface="ヒラギノ角ゴ Pro W3" charset="-128"/>
              </a:rPr>
              <a:t>/</a:t>
            </a:r>
            <a:r>
              <a:rPr lang="en-US" sz="4800" b="1" dirty="0" err="1">
                <a:solidFill>
                  <a:srgbClr val="C00000"/>
                </a:solidFill>
                <a:latin typeface="Arial" charset="0"/>
                <a:ea typeface="ヒラギノ角ゴ Pro W3" charset="-128"/>
              </a:rPr>
              <a:t>atau</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bimbingan</a:t>
            </a:r>
            <a:r>
              <a:rPr lang="en-US" sz="4800" b="1" dirty="0">
                <a:solidFill>
                  <a:srgbClr val="C00000"/>
                </a:solidFill>
                <a:latin typeface="Arial" charset="0"/>
                <a:ea typeface="ヒラギノ角ゴ Pro W3" charset="-128"/>
              </a:rPr>
              <a:t> </a:t>
            </a:r>
            <a:r>
              <a:rPr lang="en-US" sz="4800" b="1" dirty="0" err="1">
                <a:solidFill>
                  <a:srgbClr val="C00000"/>
                </a:solidFill>
                <a:latin typeface="Arial" charset="0"/>
                <a:ea typeface="ヒラギノ角ゴ Pro W3" charset="-128"/>
              </a:rPr>
              <a:t>teknis</a:t>
            </a:r>
            <a:r>
              <a:rPr lang="en-US" sz="4800" b="1" dirty="0">
                <a:solidFill>
                  <a:srgbClr val="C00000"/>
                </a:solidFill>
                <a:latin typeface="Arial" charset="0"/>
                <a:ea typeface="ヒラギノ角ゴ Pro W3" charset="-128"/>
              </a:rPr>
              <a:t> PBJ.</a:t>
            </a:r>
            <a:endParaRPr lang="en-US" sz="4267" b="1" dirty="0">
              <a:solidFill>
                <a:srgbClr val="C00000"/>
              </a:solidFill>
              <a:latin typeface="Arial" charset="0"/>
              <a:ea typeface="ヒラギノ角ゴ Pro W3" charset="-128"/>
            </a:endParaRPr>
          </a:p>
          <a:p>
            <a:pPr defTabSz="1219215">
              <a:spcBef>
                <a:spcPts val="1600"/>
              </a:spcBef>
              <a:defRPr/>
            </a:pPr>
            <a:r>
              <a:rPr lang="en-US" sz="4800" dirty="0">
                <a:solidFill>
                  <a:prstClr val="black"/>
                </a:solidFill>
                <a:latin typeface="Arial" charset="0"/>
                <a:ea typeface="ヒラギノ角ゴ Pro W3" charset="-128"/>
              </a:rPr>
              <a:t>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yang </a:t>
            </a:r>
            <a:r>
              <a:rPr lang="en-US" sz="4800" dirty="0" err="1">
                <a:solidFill>
                  <a:prstClr val="black"/>
                </a:solidFill>
                <a:latin typeface="Arial" charset="0"/>
                <a:ea typeface="ヒラギノ角ゴ Pro W3" charset="-128"/>
              </a:rPr>
              <a:t>melaksanakan</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fungsi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sebagaimana</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dimaksud</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huruf</a:t>
            </a:r>
            <a:r>
              <a:rPr lang="en-US" sz="4800" dirty="0">
                <a:solidFill>
                  <a:prstClr val="black"/>
                </a:solidFill>
                <a:latin typeface="Arial" charset="0"/>
                <a:ea typeface="ヒラギノ角ゴ Pro W3" charset="-128"/>
              </a:rPr>
              <a:t> d </a:t>
            </a:r>
            <a:r>
              <a:rPr lang="en-US" sz="4800" dirty="0" err="1">
                <a:solidFill>
                  <a:prstClr val="black"/>
                </a:solidFill>
                <a:latin typeface="Arial" charset="0"/>
                <a:ea typeface="ヒラギノ角ゴ Pro W3" charset="-128"/>
              </a:rPr>
              <a:t>dan</a:t>
            </a:r>
            <a:r>
              <a:rPr lang="en-US" sz="4800" dirty="0">
                <a:solidFill>
                  <a:prstClr val="black"/>
                </a:solidFill>
                <a:latin typeface="Arial" charset="0"/>
                <a:ea typeface="ヒラギノ角ゴ Pro W3" charset="-128"/>
              </a:rPr>
              <a:t> e </a:t>
            </a:r>
            <a:r>
              <a:rPr lang="en-US" sz="4800" dirty="0" err="1">
                <a:solidFill>
                  <a:prstClr val="black"/>
                </a:solidFill>
                <a:latin typeface="Arial" charset="0"/>
                <a:ea typeface="ヒラギノ角ゴ Pro W3" charset="-128"/>
              </a:rPr>
              <a:t>dapat</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digabung</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menjadi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sebuah</a:t>
            </a:r>
            <a:r>
              <a:rPr lang="en-US" sz="4800" dirty="0">
                <a:solidFill>
                  <a:prstClr val="black"/>
                </a:solidFill>
                <a:latin typeface="Arial" charset="0"/>
                <a:ea typeface="ヒラギノ角ゴ Pro W3" charset="-128"/>
              </a:rPr>
              <a:t> 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a:t>
            </a:r>
            <a:r>
              <a:rPr lang="en-US" sz="5333" b="1" dirty="0" err="1">
                <a:solidFill>
                  <a:srgbClr val="C00000"/>
                </a:solidFill>
                <a:latin typeface="Arial" charset="0"/>
                <a:ea typeface="ヒラギノ角ゴ Pro W3" charset="-128"/>
              </a:rPr>
              <a:t>Pembinaan</a:t>
            </a:r>
            <a:r>
              <a:rPr lang="en-US" sz="5333" b="1" dirty="0">
                <a:solidFill>
                  <a:srgbClr val="C00000"/>
                </a:solidFill>
                <a:latin typeface="Arial" charset="0"/>
                <a:ea typeface="ヒラギノ角ゴ Pro W3" charset="-128"/>
              </a:rPr>
              <a:t> </a:t>
            </a:r>
            <a:r>
              <a:rPr lang="en-US" sz="5333" b="1" dirty="0" err="1">
                <a:solidFill>
                  <a:srgbClr val="C00000"/>
                </a:solidFill>
                <a:latin typeface="Arial" charset="0"/>
                <a:ea typeface="ヒラギノ角ゴ Pro W3" charset="-128"/>
              </a:rPr>
              <a:t>dan</a:t>
            </a:r>
            <a:r>
              <a:rPr lang="en-US" sz="5333" b="1" dirty="0">
                <a:solidFill>
                  <a:srgbClr val="C00000"/>
                </a:solidFill>
                <a:latin typeface="Arial" charset="0"/>
                <a:ea typeface="ヒラギノ角ゴ Pro W3" charset="-128"/>
              </a:rPr>
              <a:t> </a:t>
            </a:r>
            <a:r>
              <a:rPr lang="en-US" sz="5333" b="1" dirty="0" err="1">
                <a:solidFill>
                  <a:srgbClr val="C00000"/>
                </a:solidFill>
                <a:latin typeface="Arial" charset="0"/>
                <a:ea typeface="ヒラギノ角ゴ Pro W3" charset="-128"/>
              </a:rPr>
              <a:t>Advokasi</a:t>
            </a:r>
            <a:r>
              <a:rPr lang="en-US" sz="5333" b="1" dirty="0">
                <a:solidFill>
                  <a:srgbClr val="C00000"/>
                </a:solidFill>
                <a:latin typeface="Arial" charset="0"/>
                <a:ea typeface="ヒラギノ角ゴ Pro W3" charset="-128"/>
              </a:rPr>
              <a:t> </a:t>
            </a:r>
            <a:r>
              <a:rPr lang="en-US" sz="5333" b="1" dirty="0" err="1">
                <a:solidFill>
                  <a:srgbClr val="C00000"/>
                </a:solidFill>
                <a:latin typeface="Arial" charset="0"/>
                <a:ea typeface="ヒラギノ角ゴ Pro W3" charset="-128"/>
              </a:rPr>
              <a:t>Pengadaan</a:t>
            </a:r>
            <a:r>
              <a:rPr lang="en-US" sz="5333" b="1" dirty="0">
                <a:solidFill>
                  <a:srgbClr val="C00000"/>
                </a:solidFill>
                <a:latin typeface="Arial" charset="0"/>
                <a:ea typeface="ヒラギノ角ゴ Pro W3" charset="-128"/>
              </a:rPr>
              <a:t> </a:t>
            </a:r>
            <a:r>
              <a:rPr lang="en-US" sz="5333" b="1" dirty="0" err="1">
                <a:solidFill>
                  <a:srgbClr val="C00000"/>
                </a:solidFill>
                <a:latin typeface="Arial" charset="0"/>
                <a:ea typeface="ヒラギノ角ゴ Pro W3" charset="-128"/>
              </a:rPr>
              <a:t>Barang</a:t>
            </a:r>
            <a:r>
              <a:rPr lang="en-US" sz="5333" b="1" dirty="0">
                <a:solidFill>
                  <a:srgbClr val="C00000"/>
                </a:solidFill>
                <a:latin typeface="Arial" charset="0"/>
                <a:ea typeface="ヒラギノ角ゴ Pro W3" charset="-128"/>
              </a:rPr>
              <a:t>/</a:t>
            </a:r>
            <a:r>
              <a:rPr lang="en-US" sz="5333" b="1" dirty="0" err="1">
                <a:solidFill>
                  <a:srgbClr val="C00000"/>
                </a:solidFill>
                <a:latin typeface="Arial" charset="0"/>
                <a:ea typeface="ヒラギノ角ゴ Pro W3" charset="-128"/>
              </a:rPr>
              <a:t>Jasa</a:t>
            </a:r>
            <a:r>
              <a:rPr lang="en-US" sz="5333" b="1" dirty="0">
                <a:solidFill>
                  <a:srgbClr val="C00000"/>
                </a:solidFill>
                <a:latin typeface="Arial" charset="0"/>
                <a:ea typeface="ヒラギノ角ゴ Pro W3" charset="-128"/>
              </a:rPr>
              <a:t>.</a:t>
            </a:r>
            <a:endParaRPr lang="en-US" sz="4267" b="1" dirty="0">
              <a:solidFill>
                <a:srgbClr val="C00000"/>
              </a:solidFill>
              <a:latin typeface="Arial" charset="0"/>
              <a:ea typeface="ヒラギノ角ゴ Pro W3" charset="-128"/>
            </a:endParaRPr>
          </a:p>
          <a:p>
            <a:pPr defTabSz="1219215">
              <a:spcBef>
                <a:spcPts val="1600"/>
              </a:spcBef>
              <a:defRPr/>
            </a:pPr>
            <a:r>
              <a:rPr lang="en-US" sz="4267" dirty="0" err="1">
                <a:solidFill>
                  <a:prstClr val="black"/>
                </a:solidFill>
                <a:latin typeface="Arial" charset="0"/>
                <a:ea typeface="ヒラギノ角ゴ Pro W3" charset="-128"/>
              </a:rPr>
              <a:t>F</a:t>
            </a:r>
            <a:r>
              <a:rPr lang="en-US" sz="4800" dirty="0" err="1">
                <a:solidFill>
                  <a:prstClr val="black"/>
                </a:solidFill>
                <a:latin typeface="Arial" charset="0"/>
                <a:ea typeface="ヒラギノ角ゴ Pro W3" charset="-128"/>
              </a:rPr>
              <a:t>ungsi</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layanan</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pengadaan</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secara</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elektronik</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dapat</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terpisah</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dari</a:t>
            </a:r>
            <a:r>
              <a:rPr lang="en-US" sz="4800" dirty="0">
                <a:solidFill>
                  <a:prstClr val="black"/>
                </a:solidFill>
                <a:latin typeface="Arial" charset="0"/>
                <a:ea typeface="ヒラギノ角ゴ Pro W3" charset="-128"/>
              </a:rPr>
              <a:t> UKPBJ.</a:t>
            </a:r>
            <a:endParaRPr lang="en-US" sz="4267" dirty="0">
              <a:solidFill>
                <a:prstClr val="black"/>
              </a:solidFill>
              <a:latin typeface="Arial" charset="0"/>
              <a:ea typeface="ヒラギノ角ゴ Pro W3" charset="-128"/>
            </a:endParaRPr>
          </a:p>
          <a:p>
            <a:pPr defTabSz="1219215">
              <a:spcBef>
                <a:spcPts val="1600"/>
              </a:spcBef>
              <a:defRPr/>
            </a:pPr>
            <a:r>
              <a:rPr lang="en-US" sz="4800" dirty="0" err="1">
                <a:solidFill>
                  <a:prstClr val="black"/>
                </a:solidFill>
                <a:latin typeface="Arial" charset="0"/>
                <a:ea typeface="ヒラギノ角ゴ Pro W3" charset="-128"/>
              </a:rPr>
              <a:t>Selain</a:t>
            </a:r>
            <a:r>
              <a:rPr lang="en-US" sz="4800" dirty="0">
                <a:solidFill>
                  <a:prstClr val="black"/>
                </a:solidFill>
                <a:latin typeface="Arial" charset="0"/>
                <a:ea typeface="ヒラギノ角ゴ Pro W3" charset="-128"/>
              </a:rPr>
              <a:t> unit </a:t>
            </a:r>
            <a:r>
              <a:rPr lang="en-US" sz="4800" dirty="0" err="1">
                <a:solidFill>
                  <a:prstClr val="black"/>
                </a:solidFill>
                <a:latin typeface="Arial" charset="0"/>
                <a:ea typeface="ヒラギノ角ゴ Pro W3" charset="-128"/>
              </a:rPr>
              <a:t>kerja</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struktural</a:t>
            </a:r>
            <a:r>
              <a:rPr lang="en-US" sz="4800" dirty="0">
                <a:solidFill>
                  <a:prstClr val="black"/>
                </a:solidFill>
                <a:latin typeface="Arial" charset="0"/>
                <a:ea typeface="ヒラギノ角ゴ Pro W3" charset="-128"/>
              </a:rPr>
              <a:t>, di UKPBJ </a:t>
            </a:r>
            <a:r>
              <a:rPr lang="en-US" sz="4800" dirty="0" err="1">
                <a:solidFill>
                  <a:prstClr val="black"/>
                </a:solidFill>
                <a:latin typeface="Arial" charset="0"/>
                <a:ea typeface="ヒラギノ角ゴ Pro W3" charset="-128"/>
              </a:rPr>
              <a:t>terdapat</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Kelompok</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Jabatan</a:t>
            </a:r>
            <a:r>
              <a:rPr lang="en-US" sz="4800" dirty="0">
                <a:solidFill>
                  <a:prstClr val="black"/>
                </a:solidFill>
                <a:latin typeface="Arial" charset="0"/>
                <a:ea typeface="ヒラギノ角ゴ Pro W3" charset="-128"/>
              </a:rPr>
              <a:t> </a:t>
            </a:r>
            <a:r>
              <a:rPr lang="en-US" sz="4800" dirty="0" err="1">
                <a:solidFill>
                  <a:prstClr val="black"/>
                </a:solidFill>
                <a:latin typeface="Arial" charset="0"/>
                <a:ea typeface="ヒラギノ角ゴ Pro W3" charset="-128"/>
              </a:rPr>
              <a:t>Fungsional</a:t>
            </a:r>
            <a:r>
              <a:rPr lang="en-US" sz="4800" dirty="0">
                <a:solidFill>
                  <a:prstClr val="black"/>
                </a:solidFill>
                <a:latin typeface="Arial" charset="0"/>
                <a:ea typeface="ヒラギノ角ゴ Pro W3" charset="-128"/>
              </a:rPr>
              <a:t>.</a:t>
            </a:r>
            <a:endParaRPr lang="en-US" sz="4267" dirty="0">
              <a:solidFill>
                <a:prstClr val="black"/>
              </a:solidFill>
              <a:latin typeface="Arial" charset="0"/>
              <a:ea typeface="ヒラギノ角ゴ Pro W3" charset="-128"/>
            </a:endParaRPr>
          </a:p>
        </p:txBody>
      </p:sp>
      <p:sp>
        <p:nvSpPr>
          <p:cNvPr id="75778" name="TextBox 2"/>
          <p:cNvSpPr txBox="1">
            <a:spLocks noChangeArrowheads="1"/>
          </p:cNvSpPr>
          <p:nvPr/>
        </p:nvSpPr>
        <p:spPr bwMode="auto">
          <a:xfrm>
            <a:off x="1631422" y="983618"/>
            <a:ext cx="20929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defTabSz="1219215">
              <a:spcBef>
                <a:spcPct val="0"/>
              </a:spcBef>
              <a:buNone/>
            </a:pPr>
            <a:r>
              <a:rPr lang="en-US" altLang="en-US" sz="4800" b="1">
                <a:solidFill>
                  <a:prstClr val="black"/>
                </a:solidFill>
                <a:latin typeface="Arial" charset="0"/>
              </a:rPr>
              <a:t>STRUKTUR ORGANISASI UKPBJ</a:t>
            </a:r>
          </a:p>
        </p:txBody>
      </p:sp>
    </p:spTree>
    <p:extLst>
      <p:ext uri="{BB962C8B-B14F-4D97-AF65-F5344CB8AC3E}">
        <p14:creationId xmlns:p14="http://schemas.microsoft.com/office/powerpoint/2010/main" val="396533825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txBox="1">
            <a:spLocks/>
          </p:cNvSpPr>
          <p:nvPr/>
        </p:nvSpPr>
        <p:spPr bwMode="auto">
          <a:xfrm>
            <a:off x="5471055" y="101600"/>
            <a:ext cx="1879176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ea typeface="ヒラギノ角ゴ Pro W3" pitchFamily="-106" charset="-128"/>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ea typeface="ヒラギノ角ゴ Pro W3" pitchFamily="-106" charset="-128"/>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ea typeface="ヒラギノ角ゴ Pro W3" pitchFamily="-106" charset="-128"/>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9pPr>
          </a:lstStyle>
          <a:p>
            <a:pPr algn="r" eaLnBrk="1" hangingPunct="1">
              <a:spcBef>
                <a:spcPct val="0"/>
              </a:spcBef>
              <a:buFontTx/>
              <a:buNone/>
            </a:pPr>
            <a:r>
              <a:rPr lang="en-US" altLang="id-ID" sz="5867" b="1">
                <a:solidFill>
                  <a:srgbClr val="000000"/>
                </a:solidFill>
              </a:rPr>
              <a:t>KONSEP BAGAN STRUKTUR</a:t>
            </a:r>
            <a:r>
              <a:rPr lang="id-ID" altLang="id-ID" sz="5867" b="1">
                <a:solidFill>
                  <a:srgbClr val="000000"/>
                </a:solidFill>
              </a:rPr>
              <a:t> UKPBJ</a:t>
            </a:r>
            <a:endParaRPr lang="en-US" altLang="id-ID" sz="5867" b="1">
              <a:solidFill>
                <a:srgbClr val="000000"/>
              </a:solidFill>
            </a:endParaRPr>
          </a:p>
        </p:txBody>
      </p:sp>
      <p:pic>
        <p:nvPicPr>
          <p:cNvPr id="4" name="Picture 60"/>
          <p:cNvPicPr>
            <a:picLocks noChangeAspect="1" noChangeArrowheads="1"/>
          </p:cNvPicPr>
          <p:nvPr/>
        </p:nvPicPr>
        <p:blipFill rotWithShape="1">
          <a:blip r:embed="rId3"/>
          <a:srcRect l="17999" t="31685" r="16250" b="19111"/>
          <a:stretch/>
        </p:blipFill>
        <p:spPr bwMode="auto">
          <a:xfrm>
            <a:off x="3938589" y="2048935"/>
            <a:ext cx="16704733" cy="1076113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ounded Rectangle 1"/>
          <p:cNvSpPr/>
          <p:nvPr/>
        </p:nvSpPr>
        <p:spPr>
          <a:xfrm>
            <a:off x="12409490" y="5897035"/>
            <a:ext cx="8403165" cy="3839632"/>
          </a:xfrm>
          <a:prstGeom prst="roundRect">
            <a:avLst/>
          </a:prstGeom>
          <a:solidFill>
            <a:schemeClr val="accent1">
              <a:lumMod val="40000"/>
              <a:lumOff val="6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3733" b="1" dirty="0">
                <a:solidFill>
                  <a:prstClr val="black"/>
                </a:solidFill>
              </a:rPr>
              <a:t>DAPAT DIGABUNG MENJADI :</a:t>
            </a:r>
          </a:p>
          <a:p>
            <a:pPr algn="ctr">
              <a:defRPr/>
            </a:pPr>
            <a:r>
              <a:rPr lang="en-US" sz="3733" b="1" dirty="0">
                <a:solidFill>
                  <a:prstClr val="black"/>
                </a:solidFill>
              </a:rPr>
              <a:t>PEMBINAAN &amp; ADVOKASI PBJ</a:t>
            </a:r>
          </a:p>
          <a:p>
            <a:pPr algn="ctr">
              <a:defRPr/>
            </a:pPr>
            <a:endParaRPr lang="en-US" sz="3733" b="1" dirty="0">
              <a:solidFill>
                <a:prstClr val="black"/>
              </a:solidFill>
            </a:endParaRPr>
          </a:p>
          <a:p>
            <a:pPr algn="ctr">
              <a:defRPr/>
            </a:pPr>
            <a:r>
              <a:rPr lang="en-US" sz="2133" b="1" i="1" dirty="0">
                <a:solidFill>
                  <a:prstClr val="black"/>
                </a:solidFill>
              </a:rPr>
              <a:t>(</a:t>
            </a:r>
            <a:r>
              <a:rPr lang="en-US" sz="2133" b="1" i="1" dirty="0" err="1">
                <a:solidFill>
                  <a:prstClr val="black"/>
                </a:solidFill>
              </a:rPr>
              <a:t>Pasal</a:t>
            </a:r>
            <a:r>
              <a:rPr lang="en-US" sz="2133" b="1" i="1" dirty="0">
                <a:solidFill>
                  <a:prstClr val="black"/>
                </a:solidFill>
              </a:rPr>
              <a:t> 8 </a:t>
            </a:r>
            <a:r>
              <a:rPr lang="en-US" sz="2133" b="1" i="1" dirty="0" err="1">
                <a:solidFill>
                  <a:prstClr val="black"/>
                </a:solidFill>
              </a:rPr>
              <a:t>ayat</a:t>
            </a:r>
            <a:r>
              <a:rPr lang="en-US" sz="2133" b="1" i="1" dirty="0">
                <a:solidFill>
                  <a:prstClr val="black"/>
                </a:solidFill>
              </a:rPr>
              <a:t> (3) </a:t>
            </a:r>
            <a:r>
              <a:rPr lang="en-US" sz="2133" b="1" i="1" dirty="0" err="1">
                <a:solidFill>
                  <a:prstClr val="black"/>
                </a:solidFill>
              </a:rPr>
              <a:t>Peraturan</a:t>
            </a:r>
            <a:r>
              <a:rPr lang="en-US" sz="2133" b="1" i="1" dirty="0">
                <a:solidFill>
                  <a:prstClr val="black"/>
                </a:solidFill>
              </a:rPr>
              <a:t> LKPP 14/2018 </a:t>
            </a:r>
            <a:r>
              <a:rPr lang="en-US" sz="2133" b="1" i="1" dirty="0" err="1">
                <a:solidFill>
                  <a:prstClr val="black"/>
                </a:solidFill>
              </a:rPr>
              <a:t>Ttg</a:t>
            </a:r>
            <a:r>
              <a:rPr lang="en-US" sz="2133" b="1" i="1" dirty="0">
                <a:solidFill>
                  <a:prstClr val="black"/>
                </a:solidFill>
              </a:rPr>
              <a:t> UKPBJ)</a:t>
            </a:r>
          </a:p>
        </p:txBody>
      </p:sp>
      <p:sp>
        <p:nvSpPr>
          <p:cNvPr id="6" name="Rounded Rectangle 5"/>
          <p:cNvSpPr/>
          <p:nvPr/>
        </p:nvSpPr>
        <p:spPr>
          <a:xfrm>
            <a:off x="7972956" y="5897035"/>
            <a:ext cx="4203699" cy="3839632"/>
          </a:xfrm>
          <a:prstGeom prst="roundRect">
            <a:avLst/>
          </a:prstGeom>
          <a:solidFill>
            <a:schemeClr val="bg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3733" b="1" dirty="0">
                <a:solidFill>
                  <a:prstClr val="black"/>
                </a:solidFill>
              </a:rPr>
              <a:t>DAPAT DIPISAH</a:t>
            </a:r>
          </a:p>
          <a:p>
            <a:pPr algn="ctr">
              <a:defRPr/>
            </a:pPr>
            <a:endParaRPr lang="en-US" sz="3733" b="1" dirty="0">
              <a:solidFill>
                <a:prstClr val="black"/>
              </a:solidFill>
            </a:endParaRPr>
          </a:p>
          <a:p>
            <a:pPr algn="ctr">
              <a:defRPr/>
            </a:pPr>
            <a:r>
              <a:rPr lang="en-US" sz="2133" b="1" i="1" dirty="0">
                <a:solidFill>
                  <a:prstClr val="black"/>
                </a:solidFill>
              </a:rPr>
              <a:t>(</a:t>
            </a:r>
            <a:r>
              <a:rPr lang="en-US" sz="2133" b="1" i="1" dirty="0" err="1">
                <a:solidFill>
                  <a:prstClr val="black"/>
                </a:solidFill>
              </a:rPr>
              <a:t>Pasal</a:t>
            </a:r>
            <a:r>
              <a:rPr lang="en-US" sz="2133" b="1" i="1" dirty="0">
                <a:solidFill>
                  <a:prstClr val="black"/>
                </a:solidFill>
              </a:rPr>
              <a:t> 75 </a:t>
            </a:r>
            <a:r>
              <a:rPr lang="en-US" sz="2133" b="1" i="1" dirty="0" err="1">
                <a:solidFill>
                  <a:prstClr val="black"/>
                </a:solidFill>
              </a:rPr>
              <a:t>ayat</a:t>
            </a:r>
            <a:r>
              <a:rPr lang="en-US" sz="2133" b="1" i="1" dirty="0">
                <a:solidFill>
                  <a:prstClr val="black"/>
                </a:solidFill>
              </a:rPr>
              <a:t> (4) </a:t>
            </a:r>
            <a:r>
              <a:rPr lang="en-US" sz="2133" b="1" i="1" dirty="0" err="1">
                <a:solidFill>
                  <a:prstClr val="black"/>
                </a:solidFill>
              </a:rPr>
              <a:t>Perpres</a:t>
            </a:r>
            <a:r>
              <a:rPr lang="en-US" sz="2133" b="1" i="1" dirty="0">
                <a:solidFill>
                  <a:prstClr val="black"/>
                </a:solidFill>
              </a:rPr>
              <a:t> 16/2018 </a:t>
            </a:r>
            <a:r>
              <a:rPr lang="en-US" sz="2133" b="1" i="1" dirty="0" err="1">
                <a:solidFill>
                  <a:prstClr val="black"/>
                </a:solidFill>
              </a:rPr>
              <a:t>Ttg</a:t>
            </a:r>
            <a:r>
              <a:rPr lang="en-US" sz="2133" b="1" i="1" dirty="0">
                <a:solidFill>
                  <a:prstClr val="black"/>
                </a:solidFill>
              </a:rPr>
              <a:t> PBJP)</a:t>
            </a:r>
          </a:p>
        </p:txBody>
      </p:sp>
      <p:sp>
        <p:nvSpPr>
          <p:cNvPr id="92166" name="Rectangle 1"/>
          <p:cNvSpPr>
            <a:spLocks noChangeArrowheads="1"/>
          </p:cNvSpPr>
          <p:nvPr/>
        </p:nvSpPr>
        <p:spPr bwMode="auto">
          <a:xfrm>
            <a:off x="-142345" y="9093202"/>
            <a:ext cx="8834968" cy="385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803" tIns="121901" rIns="243803" bIns="121901">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ヒラギノ角ゴ Pro W3" pitchFamily="-106"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ヒラギノ角ゴ Pro W3" pitchFamily="-106"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ヒラギノ角ゴ Pro W3" pitchFamily="-106"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5pPr>
            <a:lvl6pPr marL="25146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6pPr>
            <a:lvl7pPr marL="29718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7pPr>
            <a:lvl8pPr marL="34290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8pPr>
            <a:lvl9pPr marL="3886200" indent="-228600" defTabSz="45561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ヒラギノ角ゴ Pro W3" pitchFamily="-106" charset="-128"/>
              </a:defRPr>
            </a:lvl9pPr>
          </a:lstStyle>
          <a:p>
            <a:pPr eaLnBrk="1" hangingPunct="1">
              <a:spcBef>
                <a:spcPct val="0"/>
              </a:spcBef>
              <a:buFontTx/>
              <a:buNone/>
            </a:pPr>
            <a:r>
              <a:rPr lang="en-US" altLang="id-ID" sz="2133" b="1">
                <a:solidFill>
                  <a:srgbClr val="000000"/>
                </a:solidFill>
                <a:latin typeface="Arial" panose="020B0604020202020204" pitchFamily="34" charset="0"/>
              </a:rPr>
              <a:t>Peraturan LKPP No. 14/2018 tentang UKPBJ : </a:t>
            </a:r>
          </a:p>
          <a:p>
            <a:pPr eaLnBrk="1" hangingPunct="1">
              <a:spcBef>
                <a:spcPct val="0"/>
              </a:spcBef>
              <a:buFontTx/>
              <a:buNone/>
            </a:pPr>
            <a:r>
              <a:rPr lang="en-US" altLang="id-ID" sz="2133" b="1">
                <a:solidFill>
                  <a:srgbClr val="000000"/>
                </a:solidFill>
                <a:latin typeface="Arial" panose="020B0604020202020204" pitchFamily="34" charset="0"/>
              </a:rPr>
              <a:t>Pasal 8 ayat (2)</a:t>
            </a:r>
            <a:r>
              <a:rPr lang="en-US" altLang="id-ID" sz="2133">
                <a:solidFill>
                  <a:srgbClr val="000000"/>
                </a:solidFill>
                <a:latin typeface="Arial" panose="020B0604020202020204" pitchFamily="34" charset="0"/>
              </a:rPr>
              <a:t> : Unit kerja yang melaksanakan tugas dan fungsi layanan pengadaan secara elektronik </a:t>
            </a:r>
            <a:r>
              <a:rPr lang="en-US" altLang="id-ID" sz="2133" b="1">
                <a:solidFill>
                  <a:srgbClr val="000000"/>
                </a:solidFill>
                <a:latin typeface="Arial" panose="020B0604020202020204" pitchFamily="34" charset="0"/>
              </a:rPr>
              <a:t>dapat</a:t>
            </a:r>
            <a:r>
              <a:rPr lang="en-US" altLang="id-ID" sz="2133">
                <a:solidFill>
                  <a:srgbClr val="000000"/>
                </a:solidFill>
                <a:latin typeface="Arial" panose="020B0604020202020204" pitchFamily="34" charset="0"/>
              </a:rPr>
              <a:t> dilaksanakan oleh unit kerja terpisah dari UKPBJ </a:t>
            </a:r>
            <a:r>
              <a:rPr lang="en-US" altLang="id-ID" sz="2133" b="1">
                <a:solidFill>
                  <a:srgbClr val="000000"/>
                </a:solidFill>
                <a:latin typeface="Arial" panose="020B0604020202020204" pitchFamily="34" charset="0"/>
              </a:rPr>
              <a:t>dalam hal</a:t>
            </a:r>
            <a:r>
              <a:rPr lang="en-US" altLang="id-ID" sz="2133">
                <a:solidFill>
                  <a:srgbClr val="000000"/>
                </a:solidFill>
                <a:latin typeface="Arial" panose="020B0604020202020204" pitchFamily="34" charset="0"/>
              </a:rPr>
              <a:t> pada saat </a:t>
            </a:r>
            <a:r>
              <a:rPr lang="en-US" altLang="id-ID" sz="2133" b="1">
                <a:solidFill>
                  <a:srgbClr val="000000"/>
                </a:solidFill>
                <a:latin typeface="Arial" panose="020B0604020202020204" pitchFamily="34" charset="0"/>
              </a:rPr>
              <a:t>ditetapkannya</a:t>
            </a:r>
            <a:r>
              <a:rPr lang="en-US" altLang="id-ID" sz="2133">
                <a:solidFill>
                  <a:srgbClr val="000000"/>
                </a:solidFill>
                <a:latin typeface="Arial" panose="020B0604020202020204" pitchFamily="34" charset="0"/>
              </a:rPr>
              <a:t> Perpres No. 16/2018 tentang PBJP unit kerja tersebut </a:t>
            </a:r>
            <a:r>
              <a:rPr lang="en-US" altLang="id-ID" sz="2133" b="1">
                <a:solidFill>
                  <a:srgbClr val="000000"/>
                </a:solidFill>
                <a:latin typeface="Arial" panose="020B0604020202020204" pitchFamily="34" charset="0"/>
              </a:rPr>
              <a:t>telah terbentuk secara struktural</a:t>
            </a:r>
            <a:r>
              <a:rPr lang="en-US" altLang="id-ID" sz="2133">
                <a:solidFill>
                  <a:srgbClr val="000000"/>
                </a:solidFill>
                <a:latin typeface="Arial" panose="020B0604020202020204" pitchFamily="34" charset="0"/>
              </a:rPr>
              <a:t>.</a:t>
            </a:r>
          </a:p>
          <a:p>
            <a:pPr eaLnBrk="1" hangingPunct="1">
              <a:spcBef>
                <a:spcPct val="0"/>
              </a:spcBef>
              <a:buFontTx/>
              <a:buNone/>
            </a:pPr>
            <a:r>
              <a:rPr lang="en-US" altLang="id-ID" sz="2133" b="1">
                <a:solidFill>
                  <a:srgbClr val="000000"/>
                </a:solidFill>
                <a:latin typeface="Arial" panose="020B0604020202020204" pitchFamily="34" charset="0"/>
              </a:rPr>
              <a:t>Pasal 28</a:t>
            </a:r>
            <a:r>
              <a:rPr lang="en-US" altLang="id-ID" sz="2133">
                <a:solidFill>
                  <a:srgbClr val="000000"/>
                </a:solidFill>
                <a:latin typeface="Arial" panose="020B0604020202020204" pitchFamily="34" charset="0"/>
              </a:rPr>
              <a:t> : Penyesuaian ULP dan LPSE menjadi </a:t>
            </a:r>
            <a:r>
              <a:rPr lang="en-US" altLang="id-ID" sz="2133" b="1">
                <a:solidFill>
                  <a:srgbClr val="000000"/>
                </a:solidFill>
                <a:latin typeface="Arial" panose="020B0604020202020204" pitchFamily="34" charset="0"/>
              </a:rPr>
              <a:t>UKPBJ yang melaksanakan seluruh fungsi UKPBJ</a:t>
            </a:r>
            <a:r>
              <a:rPr lang="en-US" altLang="id-ID" sz="2133">
                <a:solidFill>
                  <a:srgbClr val="000000"/>
                </a:solidFill>
                <a:latin typeface="Arial" panose="020B0604020202020204" pitchFamily="34" charset="0"/>
              </a:rPr>
              <a:t>, dilaksanakan paling lambat pada 31 Desember 2023.</a:t>
            </a:r>
          </a:p>
          <a:p>
            <a:pPr eaLnBrk="1" hangingPunct="1">
              <a:spcBef>
                <a:spcPct val="0"/>
              </a:spcBef>
              <a:buFontTx/>
              <a:buNone/>
            </a:pPr>
            <a:r>
              <a:rPr lang="en-US" altLang="id-ID" sz="2133" b="1">
                <a:solidFill>
                  <a:srgbClr val="000000"/>
                </a:solidFill>
                <a:latin typeface="Arial" panose="020B0604020202020204" pitchFamily="34" charset="0"/>
              </a:rPr>
              <a:t>Perpres No. 16/2018 ditetapkan oleh Presiden RI di Jakarta pada tanggal 16 Maret 2018</a:t>
            </a:r>
          </a:p>
        </p:txBody>
      </p:sp>
    </p:spTree>
    <p:extLst>
      <p:ext uri="{BB962C8B-B14F-4D97-AF65-F5344CB8AC3E}">
        <p14:creationId xmlns:p14="http://schemas.microsoft.com/office/powerpoint/2010/main" val="31941211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66"/>
                                        </p:tgtEl>
                                        <p:attrNameLst>
                                          <p:attrName>style.visibility</p:attrName>
                                        </p:attrNameLst>
                                      </p:cBhvr>
                                      <p:to>
                                        <p:strVal val="visible"/>
                                      </p:to>
                                    </p:set>
                                    <p:animEffect transition="in" filter="wipe(left)">
                                      <p:cBhvr>
                                        <p:cTn id="12" dur="500"/>
                                        <p:tgtEl>
                                          <p:spTgt spid="921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921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5187" y="2442636"/>
            <a:ext cx="22656800" cy="10943165"/>
          </a:xfrm>
        </p:spPr>
        <p:txBody>
          <a:bodyPr/>
          <a:lstStyle/>
          <a:p>
            <a:pPr marL="448739" indent="-448739">
              <a:defRPr/>
            </a:pPr>
            <a:r>
              <a:rPr lang="en-US" dirty="0" err="1">
                <a:sym typeface="Wingdings"/>
              </a:rPr>
              <a:t>Regulatif</a:t>
            </a:r>
            <a:r>
              <a:rPr lang="en-US" dirty="0">
                <a:sym typeface="Wingdings"/>
              </a:rPr>
              <a:t> </a:t>
            </a:r>
            <a:r>
              <a:rPr lang="en-US" dirty="0" err="1">
                <a:sym typeface="Wingdings"/>
              </a:rPr>
              <a:t>Kompetensi</a:t>
            </a:r>
            <a:r>
              <a:rPr lang="en-US" dirty="0">
                <a:sym typeface="Wingdings"/>
              </a:rPr>
              <a:t>/</a:t>
            </a:r>
            <a:r>
              <a:rPr lang="en-US" dirty="0" err="1">
                <a:sym typeface="Wingdings"/>
              </a:rPr>
              <a:t>profesionalitas</a:t>
            </a:r>
            <a:r>
              <a:rPr lang="en-US" dirty="0">
                <a:sym typeface="Wingdings"/>
              </a:rPr>
              <a:t> &amp; </a:t>
            </a:r>
            <a:r>
              <a:rPr lang="en-US" dirty="0" err="1">
                <a:sym typeface="Wingdings"/>
              </a:rPr>
              <a:t>Sistem</a:t>
            </a:r>
            <a:endParaRPr lang="en-US" dirty="0">
              <a:sym typeface="Wingdings"/>
            </a:endParaRPr>
          </a:p>
          <a:p>
            <a:pPr marL="448739" indent="-448739">
              <a:defRPr/>
            </a:pPr>
            <a:r>
              <a:rPr lang="en-US" dirty="0">
                <a:sym typeface="Wingdings"/>
              </a:rPr>
              <a:t>Tendering       , Purchasing         e-Marketplace</a:t>
            </a:r>
          </a:p>
          <a:p>
            <a:pPr marL="448739" indent="-448739">
              <a:spcBef>
                <a:spcPts val="0"/>
              </a:spcBef>
              <a:defRPr/>
            </a:pPr>
            <a:endParaRPr lang="en-US" dirty="0">
              <a:sym typeface="Wingdings"/>
            </a:endParaRPr>
          </a:p>
          <a:p>
            <a:pPr marL="448739" indent="-448739">
              <a:spcBef>
                <a:spcPts val="0"/>
              </a:spcBef>
              <a:defRPr/>
            </a:pPr>
            <a:endParaRPr lang="en-US" dirty="0">
              <a:sym typeface="Wingdings"/>
            </a:endParaRPr>
          </a:p>
          <a:p>
            <a:pPr marL="448739" indent="-448739">
              <a:spcBef>
                <a:spcPts val="0"/>
              </a:spcBef>
              <a:defRPr/>
            </a:pPr>
            <a:endParaRPr lang="en-US" dirty="0">
              <a:sym typeface="Wingdings"/>
            </a:endParaRPr>
          </a:p>
          <a:p>
            <a:pPr marL="448739" indent="-448739">
              <a:spcBef>
                <a:spcPts val="0"/>
              </a:spcBef>
              <a:defRPr/>
            </a:pPr>
            <a:endParaRPr lang="en-US" dirty="0">
              <a:sym typeface="Wingdings"/>
            </a:endParaRPr>
          </a:p>
          <a:p>
            <a:pPr marL="0" indent="0">
              <a:spcBef>
                <a:spcPts val="0"/>
              </a:spcBef>
              <a:buNone/>
              <a:defRPr/>
            </a:pPr>
            <a:endParaRPr lang="en-US" dirty="0">
              <a:sym typeface="Wingdings"/>
            </a:endParaRPr>
          </a:p>
          <a:p>
            <a:pPr marL="448739" indent="-448739">
              <a:spcBef>
                <a:spcPts val="0"/>
              </a:spcBef>
              <a:defRPr/>
            </a:pPr>
            <a:r>
              <a:rPr lang="en-US" dirty="0" err="1">
                <a:sym typeface="Wingdings"/>
              </a:rPr>
              <a:t>Pemilihan</a:t>
            </a:r>
            <a:r>
              <a:rPr lang="en-US" dirty="0">
                <a:sym typeface="Wingdings"/>
              </a:rPr>
              <a:t> </a:t>
            </a:r>
            <a:r>
              <a:rPr lang="en-US" dirty="0" err="1">
                <a:sym typeface="Wingdings"/>
              </a:rPr>
              <a:t>penyedia</a:t>
            </a:r>
            <a:r>
              <a:rPr lang="en-US" dirty="0">
                <a:sym typeface="Wingdings"/>
              </a:rPr>
              <a:t>  </a:t>
            </a:r>
            <a:r>
              <a:rPr lang="en-US" dirty="0" err="1">
                <a:sym typeface="Wingdings"/>
              </a:rPr>
              <a:t>Perencanaan</a:t>
            </a:r>
            <a:r>
              <a:rPr lang="en-US" dirty="0">
                <a:sym typeface="Wingdings"/>
              </a:rPr>
              <a:t> </a:t>
            </a:r>
            <a:r>
              <a:rPr lang="en-US" dirty="0" err="1">
                <a:sym typeface="Wingdings"/>
              </a:rPr>
              <a:t>pengadaan</a:t>
            </a:r>
            <a:r>
              <a:rPr lang="en-US" dirty="0">
                <a:sym typeface="Wingdings"/>
              </a:rPr>
              <a:t> </a:t>
            </a:r>
          </a:p>
          <a:p>
            <a:pPr marL="448739" indent="-448739">
              <a:spcBef>
                <a:spcPts val="0"/>
              </a:spcBef>
              <a:defRPr/>
            </a:pPr>
            <a:r>
              <a:rPr lang="en-US" dirty="0" err="1">
                <a:sym typeface="Wingdings"/>
              </a:rPr>
              <a:t>Konsolidasi</a:t>
            </a:r>
            <a:r>
              <a:rPr lang="en-US" dirty="0">
                <a:sym typeface="Wingdings"/>
              </a:rPr>
              <a:t> </a:t>
            </a:r>
            <a:r>
              <a:rPr lang="en-US" dirty="0" err="1">
                <a:sym typeface="Wingdings"/>
              </a:rPr>
              <a:t>Pengadaan</a:t>
            </a:r>
            <a:endParaRPr lang="en-US" dirty="0">
              <a:sym typeface="Wingdings"/>
            </a:endParaRPr>
          </a:p>
          <a:p>
            <a:pPr marL="0" indent="0">
              <a:spcBef>
                <a:spcPts val="0"/>
              </a:spcBef>
              <a:buNone/>
              <a:defRPr/>
            </a:pPr>
            <a:endParaRPr lang="en-US" dirty="0">
              <a:sym typeface="Wingdings"/>
            </a:endParaRPr>
          </a:p>
          <a:p>
            <a:pPr>
              <a:defRPr/>
            </a:pPr>
            <a:endParaRPr lang="en-US" dirty="0">
              <a:sym typeface="Wingdings"/>
            </a:endParaRPr>
          </a:p>
        </p:txBody>
      </p:sp>
      <p:sp>
        <p:nvSpPr>
          <p:cNvPr id="6" name="Right Arrow 5"/>
          <p:cNvSpPr/>
          <p:nvPr/>
        </p:nvSpPr>
        <p:spPr>
          <a:xfrm>
            <a:off x="8730722" y="4658169"/>
            <a:ext cx="5262035" cy="46482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anchor="ctr"/>
          <a:lstStyle/>
          <a:p>
            <a:pPr algn="ctr">
              <a:defRPr/>
            </a:pPr>
            <a:r>
              <a:rPr lang="en-US" sz="11467" dirty="0"/>
              <a:t>   </a:t>
            </a:r>
          </a:p>
        </p:txBody>
      </p:sp>
      <p:sp>
        <p:nvSpPr>
          <p:cNvPr id="74755" name="Title 1"/>
          <p:cNvSpPr>
            <a:spLocks noGrp="1"/>
          </p:cNvSpPr>
          <p:nvPr>
            <p:ph type="title"/>
          </p:nvPr>
        </p:nvSpPr>
        <p:spPr>
          <a:xfrm>
            <a:off x="1220787" y="550335"/>
            <a:ext cx="21945600" cy="1447800"/>
          </a:xfrm>
          <a:solidFill>
            <a:srgbClr val="FFC000"/>
          </a:solidFill>
        </p:spPr>
        <p:txBody>
          <a:bodyPr/>
          <a:lstStyle/>
          <a:p>
            <a:r>
              <a:rPr lang="en-US" altLang="en-US">
                <a:ea typeface="ヒラギノ角ゴ Pro W3" charset="-128"/>
              </a:rPr>
              <a:t>Arah Transformasi PBJ</a:t>
            </a:r>
          </a:p>
        </p:txBody>
      </p:sp>
      <p:sp>
        <p:nvSpPr>
          <p:cNvPr id="74756" name="TextBox 4"/>
          <p:cNvSpPr txBox="1">
            <a:spLocks noChangeArrowheads="1"/>
          </p:cNvSpPr>
          <p:nvPr/>
        </p:nvSpPr>
        <p:spPr bwMode="auto">
          <a:xfrm>
            <a:off x="8641823" y="6259736"/>
            <a:ext cx="544406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spcBef>
                <a:spcPct val="0"/>
              </a:spcBef>
              <a:buFontTx/>
              <a:buNone/>
            </a:pPr>
            <a:r>
              <a:rPr lang="en-US" altLang="en-US" sz="4800" dirty="0" err="1">
                <a:solidFill>
                  <a:schemeClr val="bg1"/>
                </a:solidFill>
                <a:latin typeface="Arial" charset="0"/>
              </a:rPr>
              <a:t>Agregasi</a:t>
            </a:r>
            <a:r>
              <a:rPr lang="en-US" altLang="en-US" sz="4800" dirty="0">
                <a:solidFill>
                  <a:schemeClr val="bg1"/>
                </a:solidFill>
                <a:latin typeface="Arial" charset="0"/>
              </a:rPr>
              <a:t> &amp; </a:t>
            </a:r>
            <a:r>
              <a:rPr lang="en-US" altLang="en-US" sz="4800" dirty="0" err="1">
                <a:solidFill>
                  <a:schemeClr val="bg1"/>
                </a:solidFill>
                <a:latin typeface="Arial" charset="0"/>
              </a:rPr>
              <a:t>Sistem</a:t>
            </a:r>
            <a:r>
              <a:rPr lang="en-US" altLang="en-US" sz="4800" dirty="0">
                <a:solidFill>
                  <a:schemeClr val="bg1"/>
                </a:solidFill>
                <a:latin typeface="Arial" charset="0"/>
              </a:rPr>
              <a:t> </a:t>
            </a:r>
            <a:r>
              <a:rPr lang="en-US" altLang="en-US" sz="4800" dirty="0" err="1">
                <a:solidFill>
                  <a:schemeClr val="bg1"/>
                </a:solidFill>
                <a:latin typeface="Arial" charset="0"/>
              </a:rPr>
              <a:t>Akuntabilitas</a:t>
            </a:r>
            <a:endParaRPr lang="en-US" altLang="en-US" sz="4800" dirty="0">
              <a:solidFill>
                <a:schemeClr val="bg1"/>
              </a:solidFill>
              <a:latin typeface="Arial" charset="0"/>
            </a:endParaRPr>
          </a:p>
        </p:txBody>
      </p:sp>
      <p:sp>
        <p:nvSpPr>
          <p:cNvPr id="74757" name="TextBox 6"/>
          <p:cNvSpPr txBox="1">
            <a:spLocks noChangeArrowheads="1"/>
          </p:cNvSpPr>
          <p:nvPr/>
        </p:nvSpPr>
        <p:spPr bwMode="auto">
          <a:xfrm>
            <a:off x="14085889" y="5847734"/>
            <a:ext cx="4059765" cy="2308324"/>
          </a:xfrm>
          <a:prstGeom prst="rect">
            <a:avLst/>
          </a:prstGeom>
          <a:solidFill>
            <a:srgbClr val="FFFF00"/>
          </a:solidFill>
          <a:ln w="9525">
            <a:solidFill>
              <a:schemeClr val="bg1"/>
            </a:solidFill>
            <a:miter lim="800000"/>
            <a:headEnd/>
            <a:tailEnd/>
          </a:ln>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a:spcBef>
                <a:spcPct val="0"/>
              </a:spcBef>
              <a:buFontTx/>
              <a:buNone/>
            </a:pPr>
            <a:r>
              <a:rPr lang="en-US" altLang="en-US" sz="4800" dirty="0">
                <a:solidFill>
                  <a:srgbClr val="FF0000"/>
                </a:solidFill>
                <a:latin typeface="Arial" charset="0"/>
              </a:rPr>
              <a:t>National single e-Marketplace</a:t>
            </a:r>
          </a:p>
        </p:txBody>
      </p:sp>
      <p:sp>
        <p:nvSpPr>
          <p:cNvPr id="74758" name="TextBox 7"/>
          <p:cNvSpPr txBox="1">
            <a:spLocks noChangeArrowheads="1"/>
          </p:cNvSpPr>
          <p:nvPr/>
        </p:nvSpPr>
        <p:spPr bwMode="auto">
          <a:xfrm>
            <a:off x="2592387" y="5174636"/>
            <a:ext cx="5897035" cy="3785652"/>
          </a:xfrm>
          <a:prstGeom prst="rect">
            <a:avLst/>
          </a:prstGeom>
          <a:solidFill>
            <a:schemeClr val="accent2"/>
          </a:solidFill>
          <a:ln w="9525">
            <a:solidFill>
              <a:schemeClr val="accent1"/>
            </a:solidFill>
            <a:miter lim="800000"/>
            <a:headEnd/>
            <a:tailEnd/>
          </a:ln>
        </p:spPr>
        <p:txBody>
          <a:bodyPr>
            <a:spAutoFit/>
          </a:bodyPr>
          <a:lstStyle>
            <a:lvl1pPr marL="342900" indent="-342900">
              <a:spcBef>
                <a:spcPct val="20000"/>
              </a:spcBef>
              <a:buFont typeface="Arial" charset="0"/>
              <a:buChar char="•"/>
              <a:defRPr sz="3200">
                <a:solidFill>
                  <a:schemeClr val="tx1"/>
                </a:solidFill>
                <a:latin typeface="Calibri" charset="0"/>
                <a:ea typeface="ヒラギノ角ゴ Pro W3" charset="-128"/>
              </a:defRPr>
            </a:lvl1pPr>
            <a:lvl2pPr marL="174625" indent="-174625">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lvl="1">
              <a:spcBef>
                <a:spcPct val="0"/>
              </a:spcBef>
              <a:buFont typeface="Arial" charset="0"/>
              <a:buChar char="•"/>
            </a:pPr>
            <a:r>
              <a:rPr lang="en-US" altLang="en-US" sz="4800" dirty="0" err="1">
                <a:solidFill>
                  <a:schemeClr val="bg1"/>
                </a:solidFill>
                <a:latin typeface="Arial" charset="0"/>
                <a:sym typeface="Wingdings" charset="2"/>
              </a:rPr>
              <a:t>Katalog</a:t>
            </a:r>
            <a:r>
              <a:rPr lang="en-US" altLang="en-US" sz="4800" dirty="0">
                <a:solidFill>
                  <a:schemeClr val="bg1"/>
                </a:solidFill>
                <a:latin typeface="Arial" charset="0"/>
                <a:sym typeface="Wingdings" charset="2"/>
              </a:rPr>
              <a:t> </a:t>
            </a:r>
            <a:r>
              <a:rPr lang="en-US" altLang="en-US" sz="4800" dirty="0" err="1">
                <a:solidFill>
                  <a:schemeClr val="bg1"/>
                </a:solidFill>
                <a:latin typeface="Arial" charset="0"/>
                <a:sym typeface="Wingdings" charset="2"/>
              </a:rPr>
              <a:t>Nasional</a:t>
            </a:r>
            <a:endParaRPr lang="en-US" altLang="en-US" sz="4800" dirty="0">
              <a:solidFill>
                <a:schemeClr val="bg1"/>
              </a:solidFill>
              <a:latin typeface="Arial" charset="0"/>
              <a:sym typeface="Wingdings" charset="2"/>
            </a:endParaRPr>
          </a:p>
          <a:p>
            <a:pPr lvl="1">
              <a:spcBef>
                <a:spcPct val="0"/>
              </a:spcBef>
              <a:buFont typeface="Arial" charset="0"/>
              <a:buChar char="•"/>
            </a:pPr>
            <a:r>
              <a:rPr lang="en-US" altLang="en-US" sz="4800" dirty="0" err="1">
                <a:solidFill>
                  <a:schemeClr val="bg1"/>
                </a:solidFill>
                <a:latin typeface="Arial" charset="0"/>
                <a:sym typeface="Wingdings" charset="2"/>
              </a:rPr>
              <a:t>Katalog</a:t>
            </a:r>
            <a:r>
              <a:rPr lang="en-US" altLang="en-US" sz="4800" dirty="0">
                <a:solidFill>
                  <a:schemeClr val="bg1"/>
                </a:solidFill>
                <a:latin typeface="Arial" charset="0"/>
                <a:sym typeface="Wingdings" charset="2"/>
              </a:rPr>
              <a:t> </a:t>
            </a:r>
            <a:r>
              <a:rPr lang="en-US" altLang="en-US" sz="4800" dirty="0" err="1">
                <a:solidFill>
                  <a:schemeClr val="bg1"/>
                </a:solidFill>
                <a:latin typeface="Arial" charset="0"/>
                <a:sym typeface="Wingdings" charset="2"/>
              </a:rPr>
              <a:t>Sektoral</a:t>
            </a:r>
            <a:endParaRPr lang="en-US" altLang="en-US" sz="4800" dirty="0">
              <a:solidFill>
                <a:schemeClr val="bg1"/>
              </a:solidFill>
              <a:latin typeface="Arial" charset="0"/>
              <a:sym typeface="Wingdings" charset="2"/>
            </a:endParaRPr>
          </a:p>
          <a:p>
            <a:pPr lvl="1">
              <a:spcBef>
                <a:spcPct val="0"/>
              </a:spcBef>
              <a:buFont typeface="Arial" charset="0"/>
              <a:buChar char="•"/>
            </a:pPr>
            <a:r>
              <a:rPr lang="en-US" altLang="en-US" sz="4800" dirty="0" err="1">
                <a:solidFill>
                  <a:schemeClr val="bg1"/>
                </a:solidFill>
                <a:latin typeface="Arial" charset="0"/>
                <a:sym typeface="Wingdings" charset="2"/>
              </a:rPr>
              <a:t>Katalog</a:t>
            </a:r>
            <a:r>
              <a:rPr lang="en-US" altLang="en-US" sz="4800" dirty="0">
                <a:solidFill>
                  <a:schemeClr val="bg1"/>
                </a:solidFill>
                <a:latin typeface="Arial" charset="0"/>
                <a:sym typeface="Wingdings" charset="2"/>
              </a:rPr>
              <a:t> </a:t>
            </a:r>
            <a:r>
              <a:rPr lang="en-US" altLang="en-US" sz="4800" dirty="0" err="1">
                <a:solidFill>
                  <a:schemeClr val="bg1"/>
                </a:solidFill>
                <a:latin typeface="Arial" charset="0"/>
                <a:sym typeface="Wingdings" charset="2"/>
              </a:rPr>
              <a:t>Lokal</a:t>
            </a:r>
            <a:endParaRPr lang="en-US" altLang="en-US" sz="4800" dirty="0">
              <a:solidFill>
                <a:schemeClr val="bg1"/>
              </a:solidFill>
              <a:latin typeface="Arial" charset="0"/>
              <a:sym typeface="Wingdings" charset="2"/>
            </a:endParaRPr>
          </a:p>
          <a:p>
            <a:pPr lvl="1">
              <a:spcBef>
                <a:spcPct val="0"/>
              </a:spcBef>
              <a:buFont typeface="Arial" charset="0"/>
              <a:buChar char="•"/>
            </a:pPr>
            <a:r>
              <a:rPr lang="en-US" altLang="en-US" sz="4800" dirty="0">
                <a:solidFill>
                  <a:schemeClr val="bg1"/>
                </a:solidFill>
                <a:latin typeface="Arial" charset="0"/>
                <a:sym typeface="Wingdings" charset="2"/>
              </a:rPr>
              <a:t>Online-shop2/ marketplaces</a:t>
            </a:r>
            <a:endParaRPr lang="en-US" altLang="en-US" sz="4800" dirty="0">
              <a:solidFill>
                <a:schemeClr val="bg1"/>
              </a:solidFill>
              <a:latin typeface="Arial" charset="0"/>
            </a:endParaRPr>
          </a:p>
        </p:txBody>
      </p:sp>
      <p:sp>
        <p:nvSpPr>
          <p:cNvPr id="2" name="Down Arrow 1"/>
          <p:cNvSpPr/>
          <p:nvPr/>
        </p:nvSpPr>
        <p:spPr>
          <a:xfrm>
            <a:off x="4959927" y="3990109"/>
            <a:ext cx="858982" cy="66806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Up Arrow 9"/>
          <p:cNvSpPr/>
          <p:nvPr/>
        </p:nvSpPr>
        <p:spPr>
          <a:xfrm>
            <a:off x="10308794" y="3767859"/>
            <a:ext cx="1052945" cy="668060"/>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0560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KELEMBAGAAN PBJ KEMDIKBUD</a:t>
            </a:r>
            <a:endParaRPr lang="id-ID" dirty="0"/>
          </a:p>
        </p:txBody>
      </p:sp>
      <p:sp>
        <p:nvSpPr>
          <p:cNvPr id="3" name="Content Placeholder 2"/>
          <p:cNvSpPr>
            <a:spLocks noGrp="1"/>
          </p:cNvSpPr>
          <p:nvPr>
            <p:ph idx="1"/>
          </p:nvPr>
        </p:nvSpPr>
        <p:spPr/>
        <p:txBody>
          <a:bodyPr/>
          <a:lstStyle/>
          <a:p>
            <a:endParaRPr lang="id-ID" dirty="0"/>
          </a:p>
        </p:txBody>
      </p:sp>
      <p:sp>
        <p:nvSpPr>
          <p:cNvPr id="4" name="Slide Number Placeholder 3"/>
          <p:cNvSpPr>
            <a:spLocks noGrp="1"/>
          </p:cNvSpPr>
          <p:nvPr>
            <p:ph type="sldNum" sz="quarter" idx="12"/>
          </p:nvPr>
        </p:nvSpPr>
        <p:spPr/>
        <p:txBody>
          <a:bodyPr/>
          <a:lstStyle/>
          <a:p>
            <a:fld id="{C5B33C2E-A919-4DBE-9762-CE8910053F90}" type="slidenum">
              <a:rPr lang="en-US" smtClean="0"/>
              <a:pPr/>
              <a:t>20</a:t>
            </a:fld>
            <a:endParaRPr lang="en-US" dirty="0"/>
          </a:p>
        </p:txBody>
      </p:sp>
      <p:pic>
        <p:nvPicPr>
          <p:cNvPr id="5" name="Content Placeholder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10190" y="3409951"/>
            <a:ext cx="18531629" cy="8610598"/>
          </a:xfrm>
          <a:prstGeom prst="rect">
            <a:avLst/>
          </a:prstGeom>
        </p:spPr>
      </p:pic>
    </p:spTree>
    <p:extLst>
      <p:ext uri="{BB962C8B-B14F-4D97-AF65-F5344CB8AC3E}">
        <p14:creationId xmlns:p14="http://schemas.microsoft.com/office/powerpoint/2010/main" val="24460008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2"/>
          <p:cNvSpPr>
            <a:spLocks noChangeArrowheads="1"/>
          </p:cNvSpPr>
          <p:nvPr/>
        </p:nvSpPr>
        <p:spPr bwMode="auto">
          <a:xfrm>
            <a:off x="13057300" y="8791577"/>
            <a:ext cx="3572341" cy="1374774"/>
          </a:xfrm>
          <a:prstGeom prst="rect">
            <a:avLst/>
          </a:prstGeom>
          <a:solidFill>
            <a:srgbClr val="FFC000"/>
          </a:solidFill>
          <a:ln w="9525">
            <a:solidFill>
              <a:schemeClr val="tx1"/>
            </a:solidFill>
            <a:miter lim="800000"/>
            <a:headEnd/>
            <a:tailEnd/>
          </a:ln>
        </p:spPr>
        <p:txBody>
          <a:bodyPr wrap="none" lIns="182883" tIns="91441" rIns="182883" bIns="91441" anchor="ctr"/>
          <a:lstStyle/>
          <a:p>
            <a:endParaRPr lang="en-US" altLang="en-US" sz="2400">
              <a:latin typeface="Tahoma" pitchFamily="34" charset="0"/>
              <a:cs typeface="Tahoma" pitchFamily="34" charset="0"/>
            </a:endParaRPr>
          </a:p>
        </p:txBody>
      </p:sp>
      <p:sp>
        <p:nvSpPr>
          <p:cNvPr id="15363" name="Rectangle 63"/>
          <p:cNvSpPr>
            <a:spLocks noChangeArrowheads="1"/>
          </p:cNvSpPr>
          <p:nvPr/>
        </p:nvSpPr>
        <p:spPr bwMode="auto">
          <a:xfrm>
            <a:off x="13035073" y="7156450"/>
            <a:ext cx="3619971" cy="1374776"/>
          </a:xfrm>
          <a:prstGeom prst="rect">
            <a:avLst/>
          </a:prstGeom>
          <a:solidFill>
            <a:srgbClr val="FFC000"/>
          </a:solidFill>
          <a:ln w="9525">
            <a:solidFill>
              <a:schemeClr val="tx1"/>
            </a:solidFill>
            <a:miter lim="800000"/>
            <a:headEnd/>
            <a:tailEnd/>
          </a:ln>
        </p:spPr>
        <p:txBody>
          <a:bodyPr wrap="none" lIns="182883" tIns="91441" rIns="182883" bIns="91441" anchor="ctr"/>
          <a:lstStyle/>
          <a:p>
            <a:endParaRPr lang="en-US" altLang="en-US" sz="2400">
              <a:latin typeface="Tahoma" pitchFamily="34" charset="0"/>
              <a:cs typeface="Tahoma" pitchFamily="34" charset="0"/>
            </a:endParaRPr>
          </a:p>
        </p:txBody>
      </p:sp>
      <p:sp>
        <p:nvSpPr>
          <p:cNvPr id="15364" name="Rectangle 55"/>
          <p:cNvSpPr>
            <a:spLocks noChangeArrowheads="1"/>
          </p:cNvSpPr>
          <p:nvPr/>
        </p:nvSpPr>
        <p:spPr bwMode="auto">
          <a:xfrm>
            <a:off x="4725015" y="10553701"/>
            <a:ext cx="3238922" cy="1368426"/>
          </a:xfrm>
          <a:prstGeom prst="rect">
            <a:avLst/>
          </a:prstGeom>
          <a:solidFill>
            <a:srgbClr val="FFC000"/>
          </a:solidFill>
          <a:ln w="9525">
            <a:solidFill>
              <a:schemeClr val="tx1"/>
            </a:solidFill>
            <a:miter lim="800000"/>
            <a:headEnd/>
            <a:tailEnd/>
          </a:ln>
        </p:spPr>
        <p:txBody>
          <a:bodyPr wrap="none" lIns="182883" tIns="91441" rIns="182883" bIns="91441" anchor="ctr"/>
          <a:lstStyle/>
          <a:p>
            <a:endParaRPr lang="en-US" altLang="en-US" sz="2000">
              <a:latin typeface="Tahoma" pitchFamily="34" charset="0"/>
              <a:cs typeface="Tahoma" pitchFamily="34" charset="0"/>
            </a:endParaRPr>
          </a:p>
        </p:txBody>
      </p:sp>
      <p:sp>
        <p:nvSpPr>
          <p:cNvPr id="15365" name="Rectangle 51"/>
          <p:cNvSpPr>
            <a:spLocks noChangeArrowheads="1"/>
          </p:cNvSpPr>
          <p:nvPr/>
        </p:nvSpPr>
        <p:spPr bwMode="auto">
          <a:xfrm>
            <a:off x="9103911" y="8791576"/>
            <a:ext cx="3235745" cy="1457324"/>
          </a:xfrm>
          <a:prstGeom prst="rect">
            <a:avLst/>
          </a:prstGeom>
          <a:solidFill>
            <a:schemeClr val="bg1"/>
          </a:solidFill>
          <a:ln w="9525">
            <a:solidFill>
              <a:schemeClr val="tx1"/>
            </a:solidFill>
            <a:miter lim="800000"/>
            <a:headEnd/>
            <a:tailEnd/>
          </a:ln>
        </p:spPr>
        <p:txBody>
          <a:bodyPr wrap="none" lIns="182883" tIns="91441" rIns="182883" bIns="91441" anchor="ctr"/>
          <a:lstStyle/>
          <a:p>
            <a:endParaRPr lang="en-US" altLang="en-US" sz="2000">
              <a:latin typeface="Tahoma" pitchFamily="34" charset="0"/>
              <a:cs typeface="Tahoma" pitchFamily="34" charset="0"/>
            </a:endParaRPr>
          </a:p>
        </p:txBody>
      </p:sp>
      <p:sp>
        <p:nvSpPr>
          <p:cNvPr id="15366" name="Rectangle 53"/>
          <p:cNvSpPr>
            <a:spLocks noChangeArrowheads="1"/>
          </p:cNvSpPr>
          <p:nvPr/>
        </p:nvSpPr>
        <p:spPr bwMode="auto">
          <a:xfrm>
            <a:off x="9107086" y="7181850"/>
            <a:ext cx="3238922" cy="1371600"/>
          </a:xfrm>
          <a:prstGeom prst="rect">
            <a:avLst/>
          </a:prstGeom>
          <a:solidFill>
            <a:schemeClr val="bg1"/>
          </a:solidFill>
          <a:ln w="9525">
            <a:solidFill>
              <a:schemeClr val="tx1"/>
            </a:solidFill>
            <a:miter lim="800000"/>
            <a:headEnd/>
            <a:tailEnd/>
          </a:ln>
        </p:spPr>
        <p:txBody>
          <a:bodyPr wrap="none" lIns="182883" tIns="91441" rIns="182883" bIns="91441" anchor="ctr"/>
          <a:lstStyle/>
          <a:p>
            <a:endParaRPr lang="en-US" altLang="en-US" sz="2000">
              <a:latin typeface="Tahoma" pitchFamily="34" charset="0"/>
              <a:cs typeface="Tahoma" pitchFamily="34" charset="0"/>
            </a:endParaRPr>
          </a:p>
        </p:txBody>
      </p:sp>
      <p:sp>
        <p:nvSpPr>
          <p:cNvPr id="15367" name="Text Box 2"/>
          <p:cNvSpPr txBox="1">
            <a:spLocks noChangeArrowheads="1"/>
          </p:cNvSpPr>
          <p:nvPr/>
        </p:nvSpPr>
        <p:spPr bwMode="auto">
          <a:xfrm>
            <a:off x="10139097" y="1876427"/>
            <a:ext cx="3966090" cy="1047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800">
                <a:latin typeface="Tahoma" pitchFamily="34" charset="0"/>
                <a:cs typeface="Tahoma" pitchFamily="34" charset="0"/>
              </a:rPr>
              <a:t>BIRO</a:t>
            </a:r>
          </a:p>
          <a:p>
            <a:pPr algn="ctr"/>
            <a:r>
              <a:rPr lang="en-US" altLang="en-US" sz="2800">
                <a:latin typeface="Tahoma" pitchFamily="34" charset="0"/>
                <a:cs typeface="Tahoma" pitchFamily="34" charset="0"/>
              </a:rPr>
              <a:t>UMUM</a:t>
            </a:r>
          </a:p>
        </p:txBody>
      </p:sp>
      <p:sp>
        <p:nvSpPr>
          <p:cNvPr id="15368" name="Text Box 3"/>
          <p:cNvSpPr txBox="1">
            <a:spLocks noChangeArrowheads="1"/>
          </p:cNvSpPr>
          <p:nvPr/>
        </p:nvSpPr>
        <p:spPr bwMode="auto">
          <a:xfrm>
            <a:off x="8767317" y="5397500"/>
            <a:ext cx="363267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a:latin typeface="Tahoma" pitchFamily="34" charset="0"/>
                <a:cs typeface="Tahoma" pitchFamily="34" charset="0"/>
              </a:rPr>
              <a:t>BAGIAN </a:t>
            </a:r>
          </a:p>
          <a:p>
            <a:pPr algn="ctr"/>
            <a:r>
              <a:rPr lang="en-US" altLang="en-US" sz="2000">
                <a:latin typeface="Tahoma" pitchFamily="34" charset="0"/>
                <a:cs typeface="Tahoma" pitchFamily="34" charset="0"/>
              </a:rPr>
              <a:t>TATA USAHA</a:t>
            </a:r>
          </a:p>
        </p:txBody>
      </p:sp>
      <p:sp>
        <p:nvSpPr>
          <p:cNvPr id="15369" name="Text Box 14"/>
          <p:cNvSpPr txBox="1">
            <a:spLocks noChangeArrowheads="1"/>
          </p:cNvSpPr>
          <p:nvPr/>
        </p:nvSpPr>
        <p:spPr bwMode="auto">
          <a:xfrm>
            <a:off x="9119787" y="8902701"/>
            <a:ext cx="3200817" cy="77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dirty="0" err="1">
                <a:latin typeface="Tahoma" pitchFamily="34" charset="0"/>
                <a:cs typeface="Tahoma" pitchFamily="34" charset="0"/>
              </a:rPr>
              <a:t>Subbagian</a:t>
            </a:r>
            <a:r>
              <a:rPr lang="en-US" altLang="en-US" sz="2000" dirty="0">
                <a:latin typeface="Tahoma" pitchFamily="34" charset="0"/>
                <a:cs typeface="Tahoma" pitchFamily="34" charset="0"/>
              </a:rPr>
              <a:t> </a:t>
            </a:r>
          </a:p>
          <a:p>
            <a:pPr algn="ctr">
              <a:lnSpc>
                <a:spcPts val="2200"/>
              </a:lnSpc>
            </a:pPr>
            <a:r>
              <a:rPr lang="en-US" altLang="en-US" sz="2000" dirty="0">
                <a:latin typeface="Tahoma" pitchFamily="34" charset="0"/>
                <a:cs typeface="Tahoma" pitchFamily="34" charset="0"/>
              </a:rPr>
              <a:t>Tata Usaha </a:t>
            </a:r>
            <a:r>
              <a:rPr lang="en-US" altLang="en-US" sz="2000" dirty="0" err="1">
                <a:latin typeface="Tahoma" pitchFamily="34" charset="0"/>
                <a:cs typeface="Tahoma" pitchFamily="34" charset="0"/>
              </a:rPr>
              <a:t>Setjen</a:t>
            </a:r>
            <a:endParaRPr lang="en-US" altLang="en-US" sz="2000" dirty="0">
              <a:latin typeface="Tahoma" pitchFamily="34" charset="0"/>
              <a:cs typeface="Tahoma" pitchFamily="34" charset="0"/>
            </a:endParaRPr>
          </a:p>
        </p:txBody>
      </p:sp>
      <p:sp>
        <p:nvSpPr>
          <p:cNvPr id="75" name="Text Box 16">
            <a:extLst>
              <a:ext uri="{FF2B5EF4-FFF2-40B4-BE49-F238E27FC236}"/>
            </a:extLst>
          </p:cNvPr>
          <p:cNvSpPr txBox="1">
            <a:spLocks noChangeArrowheads="1"/>
          </p:cNvSpPr>
          <p:nvPr/>
        </p:nvSpPr>
        <p:spPr bwMode="auto">
          <a:xfrm>
            <a:off x="9072992" y="7226969"/>
            <a:ext cx="3270676" cy="769434"/>
          </a:xfrm>
          <a:prstGeom prst="rect">
            <a:avLst/>
          </a:prstGeom>
          <a:noFill/>
          <a:ln>
            <a:noFill/>
          </a:ln>
          <a:extLst/>
        </p:spPr>
        <p:txBody>
          <a:bodyPr lIns="182883" tIns="91441" rIns="182883" bIns="91441">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algn="ctr" fontAlgn="auto">
              <a:lnSpc>
                <a:spcPct val="90000"/>
              </a:lnSpc>
              <a:spcBef>
                <a:spcPct val="0"/>
              </a:spcBef>
              <a:spcAft>
                <a:spcPts val="0"/>
              </a:spcAft>
              <a:buClrTx/>
              <a:buSzTx/>
              <a:buNone/>
              <a:defRPr/>
            </a:pPr>
            <a:r>
              <a:rPr lang="en-US" altLang="en-US" dirty="0" err="1">
                <a:latin typeface="Tahoma" panose="020B0604030504040204" pitchFamily="34" charset="0"/>
                <a:cs typeface="Tahoma" panose="020B0604030504040204" pitchFamily="34" charset="0"/>
              </a:rPr>
              <a:t>Subbagian</a:t>
            </a:r>
            <a:r>
              <a:rPr lang="en-US" altLang="en-US" dirty="0">
                <a:latin typeface="Tahoma" panose="020B0604030504040204" pitchFamily="34" charset="0"/>
                <a:cs typeface="Tahoma" panose="020B0604030504040204" pitchFamily="34" charset="0"/>
              </a:rPr>
              <a:t> </a:t>
            </a:r>
            <a:endParaRPr lang="en-US" altLang="en-US" strike="sngStrike" dirty="0">
              <a:latin typeface="Tahoma" panose="020B0604030504040204" pitchFamily="34" charset="0"/>
              <a:cs typeface="Tahoma" panose="020B0604030504040204" pitchFamily="34" charset="0"/>
            </a:endParaRPr>
          </a:p>
          <a:p>
            <a:pPr algn="ctr" fontAlgn="auto">
              <a:lnSpc>
                <a:spcPct val="100000"/>
              </a:lnSpc>
              <a:spcBef>
                <a:spcPct val="0"/>
              </a:spcBef>
              <a:spcAft>
                <a:spcPts val="0"/>
              </a:spcAft>
              <a:buClrTx/>
              <a:buSzTx/>
              <a:buNone/>
              <a:defRPr/>
            </a:pPr>
            <a:r>
              <a:rPr lang="en-US" altLang="en-US" dirty="0">
                <a:latin typeface="Tahoma" panose="020B0604030504040204" pitchFamily="34" charset="0"/>
                <a:cs typeface="Tahoma" panose="020B0604030504040204" pitchFamily="34" charset="0"/>
              </a:rPr>
              <a:t>Tata Usaha </a:t>
            </a:r>
            <a:r>
              <a:rPr lang="en-US" altLang="en-US" dirty="0" err="1">
                <a:latin typeface="Tahoma" panose="020B0604030504040204" pitchFamily="34" charset="0"/>
                <a:cs typeface="Tahoma" panose="020B0604030504040204" pitchFamily="34" charset="0"/>
              </a:rPr>
              <a:t>Menteri</a:t>
            </a:r>
            <a:endParaRPr lang="en-US" altLang="en-US" dirty="0">
              <a:latin typeface="Tahoma" panose="020B0604030504040204" pitchFamily="34" charset="0"/>
              <a:cs typeface="Tahoma" panose="020B0604030504040204" pitchFamily="34" charset="0"/>
            </a:endParaRPr>
          </a:p>
        </p:txBody>
      </p:sp>
      <p:sp>
        <p:nvSpPr>
          <p:cNvPr id="15371" name="Text Box 19"/>
          <p:cNvSpPr txBox="1">
            <a:spLocks noChangeArrowheads="1"/>
          </p:cNvSpPr>
          <p:nvPr/>
        </p:nvSpPr>
        <p:spPr bwMode="auto">
          <a:xfrm>
            <a:off x="4896487" y="7445376"/>
            <a:ext cx="289597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a:latin typeface="Tahoma" pitchFamily="34" charset="0"/>
                <a:cs typeface="Tahoma" pitchFamily="34" charset="0"/>
              </a:rPr>
              <a:t>Subbagian  </a:t>
            </a:r>
          </a:p>
          <a:p>
            <a:pPr algn="ctr"/>
            <a:r>
              <a:rPr lang="en-US" altLang="en-US" sz="2000">
                <a:latin typeface="Tahoma" pitchFamily="34" charset="0"/>
                <a:cs typeface="Tahoma" pitchFamily="34" charset="0"/>
              </a:rPr>
              <a:t>Keuangan</a:t>
            </a:r>
          </a:p>
        </p:txBody>
      </p:sp>
      <p:sp>
        <p:nvSpPr>
          <p:cNvPr id="15372" name="Text Box 24"/>
          <p:cNvSpPr txBox="1">
            <a:spLocks noChangeArrowheads="1"/>
          </p:cNvSpPr>
          <p:nvPr/>
        </p:nvSpPr>
        <p:spPr bwMode="auto">
          <a:xfrm>
            <a:off x="4721841" y="10553701"/>
            <a:ext cx="3238922" cy="129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lnSpc>
                <a:spcPct val="90000"/>
              </a:lnSpc>
            </a:pPr>
            <a:r>
              <a:rPr lang="en-US" altLang="en-US" sz="2000">
                <a:latin typeface="Tahoma" pitchFamily="34" charset="0"/>
                <a:cs typeface="Tahoma" pitchFamily="34" charset="0"/>
              </a:rPr>
              <a:t>Subbagian</a:t>
            </a:r>
          </a:p>
          <a:p>
            <a:pPr algn="ctr">
              <a:lnSpc>
                <a:spcPct val="90000"/>
              </a:lnSpc>
            </a:pPr>
            <a:r>
              <a:rPr lang="en-US" altLang="en-US" sz="2000">
                <a:latin typeface="Tahoma" pitchFamily="34" charset="0"/>
                <a:cs typeface="Tahoma" pitchFamily="34" charset="0"/>
              </a:rPr>
              <a:t>Pendayagunaan dan Penghapusan</a:t>
            </a:r>
          </a:p>
          <a:p>
            <a:pPr algn="ctr">
              <a:lnSpc>
                <a:spcPct val="90000"/>
              </a:lnSpc>
            </a:pPr>
            <a:r>
              <a:rPr lang="en-US" altLang="en-US" sz="2000">
                <a:latin typeface="Tahoma" pitchFamily="34" charset="0"/>
                <a:cs typeface="Tahoma" pitchFamily="34" charset="0"/>
              </a:rPr>
              <a:t>Barang Milik Negara</a:t>
            </a:r>
          </a:p>
        </p:txBody>
      </p:sp>
      <p:sp>
        <p:nvSpPr>
          <p:cNvPr id="15373" name="Text Box 25"/>
          <p:cNvSpPr txBox="1">
            <a:spLocks noChangeArrowheads="1"/>
          </p:cNvSpPr>
          <p:nvPr/>
        </p:nvSpPr>
        <p:spPr bwMode="auto">
          <a:xfrm>
            <a:off x="9173771" y="10858500"/>
            <a:ext cx="30833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lnSpc>
                <a:spcPts val="2200"/>
              </a:lnSpc>
            </a:pPr>
            <a:r>
              <a:rPr lang="en-US" altLang="en-US" sz="2000">
                <a:latin typeface="Tahoma" pitchFamily="34" charset="0"/>
                <a:cs typeface="Tahoma" pitchFamily="34" charset="0"/>
              </a:rPr>
              <a:t>Subbagian</a:t>
            </a:r>
          </a:p>
          <a:p>
            <a:pPr algn="ctr">
              <a:lnSpc>
                <a:spcPts val="2200"/>
              </a:lnSpc>
            </a:pPr>
            <a:r>
              <a:rPr lang="en-US" altLang="en-US" sz="2000">
                <a:latin typeface="Tahoma" pitchFamily="34" charset="0"/>
                <a:cs typeface="Tahoma" pitchFamily="34" charset="0"/>
              </a:rPr>
              <a:t>Protokol</a:t>
            </a:r>
          </a:p>
        </p:txBody>
      </p:sp>
      <p:sp>
        <p:nvSpPr>
          <p:cNvPr id="15374" name="Line 27"/>
          <p:cNvSpPr>
            <a:spLocks noChangeShapeType="1"/>
          </p:cNvSpPr>
          <p:nvPr/>
        </p:nvSpPr>
        <p:spPr bwMode="auto">
          <a:xfrm flipV="1">
            <a:off x="6211109" y="44577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75" name="Line 29"/>
          <p:cNvSpPr>
            <a:spLocks noChangeShapeType="1"/>
          </p:cNvSpPr>
          <p:nvPr/>
        </p:nvSpPr>
        <p:spPr bwMode="auto">
          <a:xfrm>
            <a:off x="8773668" y="6892927"/>
            <a:ext cx="0" cy="442277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76" name="Line 33"/>
          <p:cNvSpPr>
            <a:spLocks noChangeShapeType="1"/>
          </p:cNvSpPr>
          <p:nvPr/>
        </p:nvSpPr>
        <p:spPr bwMode="auto">
          <a:xfrm>
            <a:off x="10771002" y="6588126"/>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a:p>
        </p:txBody>
      </p:sp>
      <p:sp>
        <p:nvSpPr>
          <p:cNvPr id="15377" name="Line 34"/>
          <p:cNvSpPr>
            <a:spLocks noChangeShapeType="1"/>
          </p:cNvSpPr>
          <p:nvPr/>
        </p:nvSpPr>
        <p:spPr bwMode="auto">
          <a:xfrm>
            <a:off x="8773668" y="11318877"/>
            <a:ext cx="304840" cy="63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78" name="Line 35"/>
          <p:cNvSpPr>
            <a:spLocks noChangeShapeType="1"/>
          </p:cNvSpPr>
          <p:nvPr/>
        </p:nvSpPr>
        <p:spPr bwMode="auto">
          <a:xfrm>
            <a:off x="4420177" y="11534776"/>
            <a:ext cx="3016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a:p>
        </p:txBody>
      </p:sp>
      <p:sp>
        <p:nvSpPr>
          <p:cNvPr id="15379" name="Line 36"/>
          <p:cNvSpPr>
            <a:spLocks noChangeShapeType="1"/>
          </p:cNvSpPr>
          <p:nvPr/>
        </p:nvSpPr>
        <p:spPr bwMode="auto">
          <a:xfrm>
            <a:off x="4391598" y="9461500"/>
            <a:ext cx="3048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a:p>
        </p:txBody>
      </p:sp>
      <p:sp>
        <p:nvSpPr>
          <p:cNvPr id="15380" name="Line 37"/>
          <p:cNvSpPr>
            <a:spLocks noChangeShapeType="1"/>
          </p:cNvSpPr>
          <p:nvPr/>
        </p:nvSpPr>
        <p:spPr bwMode="auto">
          <a:xfrm>
            <a:off x="4394773" y="7788276"/>
            <a:ext cx="31119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a:p>
        </p:txBody>
      </p:sp>
      <p:sp>
        <p:nvSpPr>
          <p:cNvPr id="15381" name="Line 42"/>
          <p:cNvSpPr>
            <a:spLocks noChangeShapeType="1"/>
          </p:cNvSpPr>
          <p:nvPr/>
        </p:nvSpPr>
        <p:spPr bwMode="auto">
          <a:xfrm>
            <a:off x="6258741" y="6588126"/>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a:p>
        </p:txBody>
      </p:sp>
      <p:sp>
        <p:nvSpPr>
          <p:cNvPr id="15382" name="Line 44"/>
          <p:cNvSpPr>
            <a:spLocks noChangeShapeType="1"/>
          </p:cNvSpPr>
          <p:nvPr/>
        </p:nvSpPr>
        <p:spPr bwMode="auto">
          <a:xfrm>
            <a:off x="8773668" y="7877176"/>
            <a:ext cx="3048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83" name="Rectangle 47"/>
          <p:cNvSpPr>
            <a:spLocks noChangeArrowheads="1"/>
          </p:cNvSpPr>
          <p:nvPr/>
        </p:nvSpPr>
        <p:spPr bwMode="auto">
          <a:xfrm>
            <a:off x="8738737" y="4924426"/>
            <a:ext cx="3683480" cy="167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endParaRPr lang="en-US" altLang="en-US" sz="2000">
              <a:latin typeface="Tahoma" pitchFamily="34" charset="0"/>
              <a:cs typeface="Tahoma" pitchFamily="34" charset="0"/>
            </a:endParaRPr>
          </a:p>
        </p:txBody>
      </p:sp>
      <p:sp>
        <p:nvSpPr>
          <p:cNvPr id="15384" name="Line 49"/>
          <p:cNvSpPr>
            <a:spLocks noChangeShapeType="1"/>
          </p:cNvSpPr>
          <p:nvPr/>
        </p:nvSpPr>
        <p:spPr bwMode="auto">
          <a:xfrm flipH="1">
            <a:off x="8776843" y="6877050"/>
            <a:ext cx="198145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85" name="Line 50"/>
          <p:cNvSpPr>
            <a:spLocks noChangeShapeType="1"/>
          </p:cNvSpPr>
          <p:nvPr/>
        </p:nvSpPr>
        <p:spPr bwMode="auto">
          <a:xfrm flipH="1">
            <a:off x="4391598" y="6905626"/>
            <a:ext cx="18385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86" name="Rectangle 52"/>
          <p:cNvSpPr>
            <a:spLocks noChangeArrowheads="1"/>
          </p:cNvSpPr>
          <p:nvPr/>
        </p:nvSpPr>
        <p:spPr bwMode="auto">
          <a:xfrm>
            <a:off x="9107086" y="10566400"/>
            <a:ext cx="3238922" cy="1371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endParaRPr lang="en-US" altLang="en-US" sz="2000">
              <a:latin typeface="Tahoma" pitchFamily="34" charset="0"/>
              <a:cs typeface="Tahoma" pitchFamily="34" charset="0"/>
            </a:endParaRPr>
          </a:p>
        </p:txBody>
      </p:sp>
      <p:sp>
        <p:nvSpPr>
          <p:cNvPr id="15387" name="Rectangle 54"/>
          <p:cNvSpPr>
            <a:spLocks noChangeArrowheads="1"/>
          </p:cNvSpPr>
          <p:nvPr/>
        </p:nvSpPr>
        <p:spPr bwMode="auto">
          <a:xfrm>
            <a:off x="4366195" y="4924426"/>
            <a:ext cx="3658076" cy="1676400"/>
          </a:xfrm>
          <a:prstGeom prst="rect">
            <a:avLst/>
          </a:prstGeom>
          <a:solidFill>
            <a:srgbClr val="FFC000"/>
          </a:solidFill>
          <a:ln w="9525">
            <a:solidFill>
              <a:schemeClr val="tx1"/>
            </a:solidFill>
            <a:miter lim="800000"/>
            <a:headEnd/>
            <a:tailEnd/>
          </a:ln>
        </p:spPr>
        <p:txBody>
          <a:bodyPr wrap="none" lIns="182883" tIns="91441" rIns="182883" bIns="91441" anchor="ctr"/>
          <a:lstStyle/>
          <a:p>
            <a:pPr algn="ctr"/>
            <a:r>
              <a:rPr lang="en-US" altLang="en-US" sz="2000">
                <a:latin typeface="Tahoma" pitchFamily="34" charset="0"/>
                <a:cs typeface="Tahoma" pitchFamily="34" charset="0"/>
              </a:rPr>
              <a:t>BAGIAN </a:t>
            </a:r>
          </a:p>
          <a:p>
            <a:pPr algn="ctr"/>
            <a:r>
              <a:rPr lang="en-US" altLang="en-US" sz="2000">
                <a:latin typeface="Tahoma" pitchFamily="34" charset="0"/>
                <a:cs typeface="Tahoma" pitchFamily="34" charset="0"/>
              </a:rPr>
              <a:t>KEUANGAN DAN</a:t>
            </a:r>
          </a:p>
          <a:p>
            <a:pPr algn="ctr"/>
            <a:r>
              <a:rPr lang="en-US" altLang="en-US" sz="2000">
                <a:latin typeface="Tahoma" pitchFamily="34" charset="0"/>
                <a:cs typeface="Tahoma" pitchFamily="34" charset="0"/>
              </a:rPr>
              <a:t>BARANG MILIK NEGARA</a:t>
            </a:r>
          </a:p>
        </p:txBody>
      </p:sp>
      <p:sp>
        <p:nvSpPr>
          <p:cNvPr id="15388" name="Rectangle 56"/>
          <p:cNvSpPr>
            <a:spLocks noChangeArrowheads="1"/>
          </p:cNvSpPr>
          <p:nvPr/>
        </p:nvSpPr>
        <p:spPr bwMode="auto">
          <a:xfrm>
            <a:off x="4725015" y="7200900"/>
            <a:ext cx="3242098" cy="13747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endParaRPr lang="en-US" altLang="en-US" sz="2000">
              <a:latin typeface="Tahoma" pitchFamily="34" charset="0"/>
              <a:cs typeface="Tahoma" pitchFamily="34" charset="0"/>
            </a:endParaRPr>
          </a:p>
        </p:txBody>
      </p:sp>
      <p:sp>
        <p:nvSpPr>
          <p:cNvPr id="15389" name="Rectangle 57"/>
          <p:cNvSpPr>
            <a:spLocks noChangeArrowheads="1"/>
          </p:cNvSpPr>
          <p:nvPr/>
        </p:nvSpPr>
        <p:spPr bwMode="auto">
          <a:xfrm>
            <a:off x="4705963" y="8877300"/>
            <a:ext cx="3238922" cy="1371600"/>
          </a:xfrm>
          <a:prstGeom prst="rect">
            <a:avLst/>
          </a:prstGeom>
          <a:solidFill>
            <a:srgbClr val="FFC000"/>
          </a:solidFill>
          <a:ln w="9525">
            <a:solidFill>
              <a:schemeClr val="tx1"/>
            </a:solidFill>
            <a:miter lim="800000"/>
            <a:headEnd/>
            <a:tailEnd/>
          </a:ln>
        </p:spPr>
        <p:txBody>
          <a:bodyPr wrap="none" lIns="182883" tIns="91441" rIns="182883" bIns="91441" anchor="ctr"/>
          <a:lstStyle/>
          <a:p>
            <a:endParaRPr lang="en-US" altLang="en-US" sz="2000">
              <a:latin typeface="Tahoma" pitchFamily="34" charset="0"/>
              <a:cs typeface="Tahoma" pitchFamily="34" charset="0"/>
            </a:endParaRPr>
          </a:p>
        </p:txBody>
      </p:sp>
      <p:cxnSp>
        <p:nvCxnSpPr>
          <p:cNvPr id="95" name="Straight Connector 94">
            <a:extLst>
              <a:ext uri="{FF2B5EF4-FFF2-40B4-BE49-F238E27FC236}"/>
            </a:extLst>
          </p:cNvPr>
          <p:cNvCxnSpPr/>
          <p:nvPr/>
        </p:nvCxnSpPr>
        <p:spPr>
          <a:xfrm rot="5400000">
            <a:off x="11371256" y="3705226"/>
            <a:ext cx="1524000" cy="0"/>
          </a:xfrm>
          <a:prstGeom prst="line">
            <a:avLst/>
          </a:prstGeom>
          <a:ln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5391" name="Line 13"/>
          <p:cNvSpPr>
            <a:spLocks noChangeShapeType="1"/>
          </p:cNvSpPr>
          <p:nvPr/>
        </p:nvSpPr>
        <p:spPr bwMode="auto">
          <a:xfrm>
            <a:off x="8818124" y="9410700"/>
            <a:ext cx="3016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92" name="Line 27"/>
          <p:cNvSpPr>
            <a:spLocks noChangeShapeType="1"/>
          </p:cNvSpPr>
          <p:nvPr/>
        </p:nvSpPr>
        <p:spPr bwMode="auto">
          <a:xfrm flipV="1">
            <a:off x="10561425" y="44577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393" name="TextBox 69"/>
          <p:cNvSpPr txBox="1">
            <a:spLocks noChangeArrowheads="1"/>
          </p:cNvSpPr>
          <p:nvPr/>
        </p:nvSpPr>
        <p:spPr bwMode="auto">
          <a:xfrm>
            <a:off x="-1600408" y="12979400"/>
            <a:ext cx="369403" cy="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endParaRPr lang="en-US" altLang="en-US">
              <a:latin typeface="Calibri" pitchFamily="34" charset="0"/>
            </a:endParaRPr>
          </a:p>
        </p:txBody>
      </p:sp>
      <p:cxnSp>
        <p:nvCxnSpPr>
          <p:cNvPr id="99" name="Straight Connector 98">
            <a:extLst>
              <a:ext uri="{FF2B5EF4-FFF2-40B4-BE49-F238E27FC236}"/>
            </a:extLst>
          </p:cNvPr>
          <p:cNvCxnSpPr/>
          <p:nvPr/>
        </p:nvCxnSpPr>
        <p:spPr>
          <a:xfrm>
            <a:off x="6188883" y="4464050"/>
            <a:ext cx="12466673" cy="3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extLst>
          </p:cNvPr>
          <p:cNvCxnSpPr>
            <a:stCxn id="15385" idx="1"/>
          </p:cNvCxnSpPr>
          <p:nvPr/>
        </p:nvCxnSpPr>
        <p:spPr>
          <a:xfrm>
            <a:off x="4391598" y="6905627"/>
            <a:ext cx="0" cy="4667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itle 1">
            <a:extLst>
              <a:ext uri="{FF2B5EF4-FFF2-40B4-BE49-F238E27FC236}"/>
            </a:extLst>
          </p:cNvPr>
          <p:cNvSpPr txBox="1">
            <a:spLocks/>
          </p:cNvSpPr>
          <p:nvPr/>
        </p:nvSpPr>
        <p:spPr>
          <a:xfrm>
            <a:off x="0" y="0"/>
            <a:ext cx="24387175" cy="1285876"/>
          </a:xfrm>
          <a:prstGeom prst="rect">
            <a:avLst/>
          </a:prstGeom>
          <a:ln/>
        </p:spPr>
        <p:style>
          <a:lnRef idx="2">
            <a:schemeClr val="dk1">
              <a:shade val="50000"/>
            </a:schemeClr>
          </a:lnRef>
          <a:fillRef idx="1">
            <a:schemeClr val="dk1"/>
          </a:fillRef>
          <a:effectRef idx="0">
            <a:schemeClr val="dk1"/>
          </a:effectRef>
          <a:fontRef idx="minor">
            <a:schemeClr val="lt1"/>
          </a:fontRef>
        </p:style>
        <p:txBody>
          <a:bodyPr lIns="182883" tIns="91441" rIns="182883" bIns="91441" anchor="ctr"/>
          <a:lstStyle>
            <a:defPPr>
              <a:defRPr lang="id-ID"/>
            </a:defPPr>
            <a:lvl1pPr algn="ctr">
              <a:defRPr sz="4000" b="1">
                <a:solidFill>
                  <a:prstClr val="white"/>
                </a:solidFill>
                <a:latin typeface="Calibri Ligh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auto">
              <a:spcBef>
                <a:spcPts val="0"/>
              </a:spcBef>
              <a:spcAft>
                <a:spcPts val="0"/>
              </a:spcAft>
              <a:defRPr/>
            </a:pPr>
            <a:r>
              <a:rPr lang="id-ID" dirty="0">
                <a:solidFill>
                  <a:schemeClr val="accent6"/>
                </a:solidFill>
                <a:latin typeface="Arial" pitchFamily="34" charset="0"/>
                <a:cs typeface="Arial" pitchFamily="34" charset="0"/>
              </a:rPr>
              <a:t>BAGIAN PBJ KEMENDIKBUD (PERMENDIKBUD OTK 11/2018)</a:t>
            </a:r>
            <a:endParaRPr lang="en-US" dirty="0">
              <a:solidFill>
                <a:srgbClr val="FFC000"/>
              </a:solidFill>
              <a:latin typeface="Arial" pitchFamily="34" charset="0"/>
              <a:cs typeface="Arial" pitchFamily="34" charset="0"/>
            </a:endParaRPr>
          </a:p>
        </p:txBody>
      </p:sp>
      <p:sp>
        <p:nvSpPr>
          <p:cNvPr id="15397" name="Text Box 19"/>
          <p:cNvSpPr txBox="1">
            <a:spLocks noChangeArrowheads="1"/>
          </p:cNvSpPr>
          <p:nvPr/>
        </p:nvSpPr>
        <p:spPr bwMode="auto">
          <a:xfrm>
            <a:off x="4877436" y="8966201"/>
            <a:ext cx="2892803" cy="1724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a:latin typeface="Tahoma" pitchFamily="34" charset="0"/>
                <a:cs typeface="Tahoma" pitchFamily="34" charset="0"/>
              </a:rPr>
              <a:t>Subbagian</a:t>
            </a:r>
          </a:p>
          <a:p>
            <a:pPr algn="ctr"/>
            <a:r>
              <a:rPr lang="en-US" altLang="en-US" sz="2000">
                <a:latin typeface="Tahoma" pitchFamily="34" charset="0"/>
                <a:cs typeface="Tahoma" pitchFamily="34" charset="0"/>
              </a:rPr>
              <a:t>Penatausahaan</a:t>
            </a:r>
          </a:p>
          <a:p>
            <a:pPr algn="ctr"/>
            <a:r>
              <a:rPr lang="en-US" altLang="en-US" sz="2000">
                <a:latin typeface="Tahoma" pitchFamily="34" charset="0"/>
                <a:cs typeface="Tahoma" pitchFamily="34" charset="0"/>
              </a:rPr>
              <a:t>Barang Milik Negara dan Pelaporan</a:t>
            </a:r>
          </a:p>
          <a:p>
            <a:pPr algn="ctr"/>
            <a:endParaRPr lang="en-US" altLang="en-US" sz="2000">
              <a:latin typeface="Tahoma" pitchFamily="34" charset="0"/>
              <a:cs typeface="Tahoma" pitchFamily="34" charset="0"/>
            </a:endParaRPr>
          </a:p>
        </p:txBody>
      </p:sp>
      <p:sp>
        <p:nvSpPr>
          <p:cNvPr id="15398" name="Text Box 17"/>
          <p:cNvSpPr txBox="1">
            <a:spLocks noChangeArrowheads="1"/>
          </p:cNvSpPr>
          <p:nvPr/>
        </p:nvSpPr>
        <p:spPr bwMode="auto">
          <a:xfrm>
            <a:off x="17306004" y="9007476"/>
            <a:ext cx="2991239"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a:latin typeface="Tahoma" pitchFamily="34" charset="0"/>
                <a:cs typeface="Tahoma" pitchFamily="34" charset="0"/>
              </a:rPr>
              <a:t>Subbagian</a:t>
            </a:r>
          </a:p>
          <a:p>
            <a:pPr algn="ctr"/>
            <a:r>
              <a:rPr lang="en-US" altLang="en-US" sz="2000">
                <a:latin typeface="Tahoma" pitchFamily="34" charset="0"/>
                <a:cs typeface="Tahoma" pitchFamily="34" charset="0"/>
              </a:rPr>
              <a:t>Pemeliharaan</a:t>
            </a:r>
          </a:p>
        </p:txBody>
      </p:sp>
      <p:sp>
        <p:nvSpPr>
          <p:cNvPr id="15399" name="Text Box 18"/>
          <p:cNvSpPr txBox="1">
            <a:spLocks noChangeArrowheads="1"/>
          </p:cNvSpPr>
          <p:nvPr/>
        </p:nvSpPr>
        <p:spPr bwMode="auto">
          <a:xfrm>
            <a:off x="17353635" y="7324726"/>
            <a:ext cx="289597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a:latin typeface="Tahoma" pitchFamily="34" charset="0"/>
                <a:cs typeface="Tahoma" pitchFamily="34" charset="0"/>
              </a:rPr>
              <a:t>Subbagian</a:t>
            </a:r>
          </a:p>
          <a:p>
            <a:pPr algn="ctr"/>
            <a:r>
              <a:rPr lang="en-US" altLang="en-US" sz="2000">
                <a:latin typeface="Tahoma" pitchFamily="34" charset="0"/>
                <a:cs typeface="Tahoma" pitchFamily="34" charset="0"/>
              </a:rPr>
              <a:t>Urusan Dalam</a:t>
            </a:r>
          </a:p>
        </p:txBody>
      </p:sp>
      <p:sp>
        <p:nvSpPr>
          <p:cNvPr id="15400" name="Text Box 19"/>
          <p:cNvSpPr txBox="1">
            <a:spLocks noChangeArrowheads="1"/>
          </p:cNvSpPr>
          <p:nvPr/>
        </p:nvSpPr>
        <p:spPr bwMode="auto">
          <a:xfrm>
            <a:off x="17394915" y="10693400"/>
            <a:ext cx="289597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000">
                <a:latin typeface="Tahoma" pitchFamily="34" charset="0"/>
                <a:cs typeface="Tahoma" pitchFamily="34" charset="0"/>
              </a:rPr>
              <a:t>Subbagian</a:t>
            </a:r>
          </a:p>
          <a:p>
            <a:pPr algn="ctr"/>
            <a:r>
              <a:rPr lang="en-US" altLang="en-US" sz="2000">
                <a:latin typeface="Tahoma" pitchFamily="34" charset="0"/>
                <a:cs typeface="Tahoma" pitchFamily="34" charset="0"/>
              </a:rPr>
              <a:t>Kearsipan</a:t>
            </a:r>
            <a:endParaRPr lang="id-ID" altLang="en-US" sz="2000">
              <a:latin typeface="Tahoma" pitchFamily="34" charset="0"/>
              <a:cs typeface="Tahoma" pitchFamily="34" charset="0"/>
            </a:endParaRPr>
          </a:p>
        </p:txBody>
      </p:sp>
      <p:sp>
        <p:nvSpPr>
          <p:cNvPr id="15401" name="Line 27"/>
          <p:cNvSpPr>
            <a:spLocks noChangeShapeType="1"/>
          </p:cNvSpPr>
          <p:nvPr/>
        </p:nvSpPr>
        <p:spPr bwMode="auto">
          <a:xfrm flipV="1">
            <a:off x="18671431" y="4483101"/>
            <a:ext cx="0" cy="4635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402" name="Line 35"/>
          <p:cNvSpPr>
            <a:spLocks noChangeShapeType="1"/>
          </p:cNvSpPr>
          <p:nvPr/>
        </p:nvSpPr>
        <p:spPr bwMode="auto">
          <a:xfrm>
            <a:off x="16877324" y="11341100"/>
            <a:ext cx="3080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sz="5600"/>
          </a:p>
        </p:txBody>
      </p:sp>
      <p:sp>
        <p:nvSpPr>
          <p:cNvPr id="15403" name="Line 36"/>
          <p:cNvSpPr>
            <a:spLocks noChangeShapeType="1"/>
          </p:cNvSpPr>
          <p:nvPr/>
        </p:nvSpPr>
        <p:spPr bwMode="auto">
          <a:xfrm>
            <a:off x="16851920" y="9493250"/>
            <a:ext cx="3048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sz="5600"/>
          </a:p>
        </p:txBody>
      </p:sp>
      <p:sp>
        <p:nvSpPr>
          <p:cNvPr id="15404" name="Line 37"/>
          <p:cNvSpPr>
            <a:spLocks noChangeShapeType="1"/>
          </p:cNvSpPr>
          <p:nvPr/>
        </p:nvSpPr>
        <p:spPr bwMode="auto">
          <a:xfrm>
            <a:off x="16855094" y="7816850"/>
            <a:ext cx="3080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sz="5600"/>
          </a:p>
        </p:txBody>
      </p:sp>
      <p:sp>
        <p:nvSpPr>
          <p:cNvPr id="15405" name="Line 42"/>
          <p:cNvSpPr>
            <a:spLocks noChangeShapeType="1"/>
          </p:cNvSpPr>
          <p:nvPr/>
        </p:nvSpPr>
        <p:spPr bwMode="auto">
          <a:xfrm>
            <a:off x="18719063" y="6616700"/>
            <a:ext cx="0" cy="30797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a:p>
        </p:txBody>
      </p:sp>
      <p:sp>
        <p:nvSpPr>
          <p:cNvPr id="15406" name="Line 50"/>
          <p:cNvSpPr>
            <a:spLocks noChangeShapeType="1"/>
          </p:cNvSpPr>
          <p:nvPr/>
        </p:nvSpPr>
        <p:spPr bwMode="auto">
          <a:xfrm flipH="1">
            <a:off x="16851920" y="6934200"/>
            <a:ext cx="18417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a:p>
        </p:txBody>
      </p:sp>
      <p:sp>
        <p:nvSpPr>
          <p:cNvPr id="15407" name="Rectangle 54"/>
          <p:cNvSpPr>
            <a:spLocks noChangeArrowheads="1"/>
          </p:cNvSpPr>
          <p:nvPr/>
        </p:nvSpPr>
        <p:spPr bwMode="auto">
          <a:xfrm>
            <a:off x="16823341" y="4933951"/>
            <a:ext cx="3664427" cy="16986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pPr algn="ctr"/>
            <a:r>
              <a:rPr lang="en-US" altLang="en-US" sz="2000">
                <a:latin typeface="Tahoma" pitchFamily="34" charset="0"/>
                <a:cs typeface="Tahoma" pitchFamily="34" charset="0"/>
              </a:rPr>
              <a:t>BAGIAN </a:t>
            </a:r>
          </a:p>
          <a:p>
            <a:pPr algn="ctr"/>
            <a:r>
              <a:rPr lang="en-US" altLang="en-US" sz="2000">
                <a:latin typeface="Tahoma" pitchFamily="34" charset="0"/>
                <a:cs typeface="Tahoma" pitchFamily="34" charset="0"/>
              </a:rPr>
              <a:t>RUMAH TANGGA DAN</a:t>
            </a:r>
          </a:p>
          <a:p>
            <a:pPr algn="ctr"/>
            <a:r>
              <a:rPr lang="en-US" altLang="en-US" sz="2000">
                <a:latin typeface="Tahoma" pitchFamily="34" charset="0"/>
                <a:cs typeface="Tahoma" pitchFamily="34" charset="0"/>
              </a:rPr>
              <a:t>KEARSIPAN</a:t>
            </a:r>
          </a:p>
        </p:txBody>
      </p:sp>
      <p:sp>
        <p:nvSpPr>
          <p:cNvPr id="15408" name="Rectangle 55"/>
          <p:cNvSpPr>
            <a:spLocks noChangeArrowheads="1"/>
          </p:cNvSpPr>
          <p:nvPr/>
        </p:nvSpPr>
        <p:spPr bwMode="auto">
          <a:xfrm>
            <a:off x="17185337" y="10566400"/>
            <a:ext cx="3238922" cy="13874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endParaRPr lang="en-US" altLang="en-US" sz="2000">
              <a:latin typeface="Tahoma" pitchFamily="34" charset="0"/>
              <a:cs typeface="Tahoma" pitchFamily="34" charset="0"/>
            </a:endParaRPr>
          </a:p>
        </p:txBody>
      </p:sp>
      <p:sp>
        <p:nvSpPr>
          <p:cNvPr id="15409" name="Rectangle 56"/>
          <p:cNvSpPr>
            <a:spLocks noChangeArrowheads="1"/>
          </p:cNvSpPr>
          <p:nvPr/>
        </p:nvSpPr>
        <p:spPr bwMode="auto">
          <a:xfrm>
            <a:off x="17185337" y="7216777"/>
            <a:ext cx="3242098" cy="138747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endParaRPr lang="en-US" altLang="en-US" sz="2000">
              <a:latin typeface="Tahoma" pitchFamily="34" charset="0"/>
              <a:cs typeface="Tahoma" pitchFamily="34" charset="0"/>
            </a:endParaRPr>
          </a:p>
        </p:txBody>
      </p:sp>
      <p:sp>
        <p:nvSpPr>
          <p:cNvPr id="15410" name="Rectangle 57"/>
          <p:cNvSpPr>
            <a:spLocks noChangeArrowheads="1"/>
          </p:cNvSpPr>
          <p:nvPr/>
        </p:nvSpPr>
        <p:spPr bwMode="auto">
          <a:xfrm>
            <a:off x="17163110" y="8890001"/>
            <a:ext cx="3238922" cy="1390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182883" tIns="91441" rIns="182883" bIns="91441" anchor="ctr"/>
          <a:lstStyle/>
          <a:p>
            <a:endParaRPr lang="en-US" altLang="en-US" sz="2000">
              <a:latin typeface="Tahoma" pitchFamily="34" charset="0"/>
              <a:cs typeface="Tahoma" pitchFamily="34" charset="0"/>
            </a:endParaRPr>
          </a:p>
        </p:txBody>
      </p:sp>
      <p:cxnSp>
        <p:nvCxnSpPr>
          <p:cNvPr id="116" name="Straight Connector 115">
            <a:extLst>
              <a:ext uri="{FF2B5EF4-FFF2-40B4-BE49-F238E27FC236}"/>
            </a:extLst>
          </p:cNvPr>
          <p:cNvCxnSpPr/>
          <p:nvPr/>
        </p:nvCxnSpPr>
        <p:spPr>
          <a:xfrm>
            <a:off x="16864622" y="6921501"/>
            <a:ext cx="0" cy="4413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412" name="Line 6"/>
          <p:cNvSpPr>
            <a:spLocks noChangeShapeType="1"/>
          </p:cNvSpPr>
          <p:nvPr/>
        </p:nvSpPr>
        <p:spPr bwMode="auto">
          <a:xfrm flipV="1">
            <a:off x="15064161" y="4505326"/>
            <a:ext cx="0" cy="4540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sz="5600"/>
          </a:p>
        </p:txBody>
      </p:sp>
      <p:sp>
        <p:nvSpPr>
          <p:cNvPr id="15413" name="Line 9"/>
          <p:cNvSpPr>
            <a:spLocks noChangeShapeType="1"/>
          </p:cNvSpPr>
          <p:nvPr/>
        </p:nvSpPr>
        <p:spPr bwMode="auto">
          <a:xfrm flipH="1">
            <a:off x="12746110" y="6937376"/>
            <a:ext cx="19782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sz="5600"/>
          </a:p>
        </p:txBody>
      </p:sp>
      <p:sp>
        <p:nvSpPr>
          <p:cNvPr id="15414" name="Line 10"/>
          <p:cNvSpPr>
            <a:spLocks noChangeShapeType="1"/>
          </p:cNvSpPr>
          <p:nvPr/>
        </p:nvSpPr>
        <p:spPr bwMode="auto">
          <a:xfrm flipH="1">
            <a:off x="12730233" y="6943727"/>
            <a:ext cx="9525" cy="439737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sz="5600"/>
          </a:p>
        </p:txBody>
      </p:sp>
      <p:sp>
        <p:nvSpPr>
          <p:cNvPr id="15415" name="Text Box 11"/>
          <p:cNvSpPr txBox="1">
            <a:spLocks noChangeArrowheads="1"/>
          </p:cNvSpPr>
          <p:nvPr/>
        </p:nvSpPr>
        <p:spPr bwMode="auto">
          <a:xfrm>
            <a:off x="13247825" y="7273927"/>
            <a:ext cx="3340535" cy="129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400" dirty="0" err="1">
                <a:latin typeface="Tahoma" pitchFamily="34" charset="0"/>
                <a:cs typeface="Tahoma" pitchFamily="34" charset="0"/>
              </a:rPr>
              <a:t>Subbagian</a:t>
            </a:r>
            <a:r>
              <a:rPr lang="en-US" altLang="en-US" sz="2400" dirty="0">
                <a:latin typeface="Tahoma" pitchFamily="34" charset="0"/>
                <a:cs typeface="Tahoma" pitchFamily="34" charset="0"/>
              </a:rPr>
              <a:t> </a:t>
            </a:r>
          </a:p>
          <a:p>
            <a:pPr algn="ctr"/>
            <a:r>
              <a:rPr lang="en-US" altLang="en-US" sz="2400" dirty="0" err="1">
                <a:latin typeface="Tahoma" pitchFamily="34" charset="0"/>
                <a:cs typeface="Tahoma" pitchFamily="34" charset="0"/>
              </a:rPr>
              <a:t>Perencanaan</a:t>
            </a:r>
            <a:r>
              <a:rPr lang="en-US" altLang="en-US" sz="2400" dirty="0">
                <a:latin typeface="Tahoma" pitchFamily="34" charset="0"/>
                <a:cs typeface="Tahoma" pitchFamily="34" charset="0"/>
              </a:rPr>
              <a:t> </a:t>
            </a:r>
            <a:r>
              <a:rPr lang="en-US" altLang="en-US" sz="2400" dirty="0" err="1">
                <a:latin typeface="Tahoma" pitchFamily="34" charset="0"/>
                <a:cs typeface="Tahoma" pitchFamily="34" charset="0"/>
              </a:rPr>
              <a:t>Pengadaan</a:t>
            </a:r>
            <a:endParaRPr lang="en-US" altLang="en-US" sz="2400" dirty="0">
              <a:latin typeface="Tahoma" pitchFamily="34" charset="0"/>
              <a:cs typeface="Tahoma" pitchFamily="34" charset="0"/>
            </a:endParaRPr>
          </a:p>
        </p:txBody>
      </p:sp>
      <p:sp>
        <p:nvSpPr>
          <p:cNvPr id="15416" name="Text Box 20"/>
          <p:cNvSpPr txBox="1">
            <a:spLocks noChangeArrowheads="1"/>
          </p:cNvSpPr>
          <p:nvPr/>
        </p:nvSpPr>
        <p:spPr bwMode="auto">
          <a:xfrm>
            <a:off x="13162090" y="9023351"/>
            <a:ext cx="3426270" cy="92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400" dirty="0" err="1">
                <a:latin typeface="Tahoma" pitchFamily="34" charset="0"/>
                <a:cs typeface="Tahoma" pitchFamily="34" charset="0"/>
              </a:rPr>
              <a:t>Subbagian</a:t>
            </a:r>
            <a:r>
              <a:rPr lang="en-US" altLang="en-US" sz="2400" dirty="0">
                <a:latin typeface="Tahoma" pitchFamily="34" charset="0"/>
                <a:cs typeface="Tahoma" pitchFamily="34" charset="0"/>
              </a:rPr>
              <a:t> </a:t>
            </a:r>
          </a:p>
          <a:p>
            <a:pPr algn="ctr"/>
            <a:r>
              <a:rPr lang="en-US" altLang="en-US" sz="2400" dirty="0" err="1">
                <a:latin typeface="Tahoma" pitchFamily="34" charset="0"/>
                <a:cs typeface="Tahoma" pitchFamily="34" charset="0"/>
              </a:rPr>
              <a:t>Layanan</a:t>
            </a:r>
            <a:r>
              <a:rPr lang="en-US" altLang="en-US" sz="2400" dirty="0">
                <a:latin typeface="Tahoma" pitchFamily="34" charset="0"/>
                <a:cs typeface="Tahoma" pitchFamily="34" charset="0"/>
              </a:rPr>
              <a:t> </a:t>
            </a:r>
            <a:r>
              <a:rPr lang="en-US" altLang="en-US" sz="2400" dirty="0" err="1">
                <a:latin typeface="Tahoma" pitchFamily="34" charset="0"/>
                <a:cs typeface="Tahoma" pitchFamily="34" charset="0"/>
              </a:rPr>
              <a:t>Pengadaan</a:t>
            </a:r>
            <a:endParaRPr lang="en-US" altLang="en-US" sz="2400" dirty="0">
              <a:latin typeface="Tahoma" pitchFamily="34" charset="0"/>
              <a:cs typeface="Tahoma" pitchFamily="34" charset="0"/>
            </a:endParaRPr>
          </a:p>
        </p:txBody>
      </p:sp>
      <p:sp>
        <p:nvSpPr>
          <p:cNvPr id="15417" name="Line 32"/>
          <p:cNvSpPr>
            <a:spLocks noChangeShapeType="1"/>
          </p:cNvSpPr>
          <p:nvPr/>
        </p:nvSpPr>
        <p:spPr bwMode="auto">
          <a:xfrm>
            <a:off x="14724393" y="6635751"/>
            <a:ext cx="0" cy="3016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sz="5600"/>
          </a:p>
        </p:txBody>
      </p:sp>
      <p:sp>
        <p:nvSpPr>
          <p:cNvPr id="15418" name="Rectangle 46"/>
          <p:cNvSpPr>
            <a:spLocks noChangeArrowheads="1"/>
          </p:cNvSpPr>
          <p:nvPr/>
        </p:nvSpPr>
        <p:spPr bwMode="auto">
          <a:xfrm>
            <a:off x="12739759" y="4972050"/>
            <a:ext cx="3810496" cy="1676400"/>
          </a:xfrm>
          <a:prstGeom prst="rect">
            <a:avLst/>
          </a:prstGeom>
          <a:solidFill>
            <a:srgbClr val="FFC000"/>
          </a:solidFill>
          <a:ln w="9525">
            <a:solidFill>
              <a:schemeClr val="tx1"/>
            </a:solidFill>
            <a:miter lim="800000"/>
            <a:headEnd/>
            <a:tailEnd/>
          </a:ln>
        </p:spPr>
        <p:txBody>
          <a:bodyPr wrap="none" lIns="182883" tIns="91441" rIns="182883" bIns="91441" anchor="ctr"/>
          <a:lstStyle/>
          <a:p>
            <a:pPr algn="ctr"/>
            <a:r>
              <a:rPr lang="en-US" altLang="en-US" sz="2400">
                <a:latin typeface="Tahoma" pitchFamily="34" charset="0"/>
                <a:cs typeface="Tahoma" pitchFamily="34" charset="0"/>
              </a:rPr>
              <a:t>BAGIAN</a:t>
            </a:r>
          </a:p>
          <a:p>
            <a:pPr algn="ctr"/>
            <a:r>
              <a:rPr lang="en-US" altLang="en-US" sz="2400">
                <a:latin typeface="Tahoma" pitchFamily="34" charset="0"/>
                <a:cs typeface="Tahoma" pitchFamily="34" charset="0"/>
              </a:rPr>
              <a:t>PENGADAAN BARANG</a:t>
            </a:r>
          </a:p>
          <a:p>
            <a:pPr algn="ctr"/>
            <a:r>
              <a:rPr lang="en-US" altLang="en-US" sz="2400">
                <a:latin typeface="Tahoma" pitchFamily="34" charset="0"/>
                <a:cs typeface="Tahoma" pitchFamily="34" charset="0"/>
              </a:rPr>
              <a:t>DAN JASA</a:t>
            </a:r>
          </a:p>
        </p:txBody>
      </p:sp>
      <p:sp>
        <p:nvSpPr>
          <p:cNvPr id="15419" name="Rectangle 123"/>
          <p:cNvSpPr>
            <a:spLocks noChangeArrowheads="1"/>
          </p:cNvSpPr>
          <p:nvPr/>
        </p:nvSpPr>
        <p:spPr bwMode="auto">
          <a:xfrm>
            <a:off x="13035073" y="10585450"/>
            <a:ext cx="3578690" cy="1374776"/>
          </a:xfrm>
          <a:prstGeom prst="rect">
            <a:avLst/>
          </a:prstGeom>
          <a:solidFill>
            <a:srgbClr val="FFC000"/>
          </a:solidFill>
          <a:ln w="9525">
            <a:solidFill>
              <a:schemeClr val="tx1"/>
            </a:solidFill>
            <a:miter lim="800000"/>
            <a:headEnd/>
            <a:tailEnd/>
          </a:ln>
        </p:spPr>
        <p:txBody>
          <a:bodyPr wrap="none" lIns="182883" tIns="91441" rIns="182883" bIns="91441" anchor="ctr"/>
          <a:lstStyle/>
          <a:p>
            <a:endParaRPr lang="en-US" altLang="en-US" sz="2400">
              <a:latin typeface="Tahoma" pitchFamily="34" charset="0"/>
              <a:cs typeface="Tahoma" pitchFamily="34" charset="0"/>
            </a:endParaRPr>
          </a:p>
        </p:txBody>
      </p:sp>
      <p:sp>
        <p:nvSpPr>
          <p:cNvPr id="15420" name="Text Box 45"/>
          <p:cNvSpPr txBox="1">
            <a:spLocks noChangeArrowheads="1"/>
          </p:cNvSpPr>
          <p:nvPr/>
        </p:nvSpPr>
        <p:spPr bwMode="auto">
          <a:xfrm>
            <a:off x="13035073" y="10655301"/>
            <a:ext cx="3505656" cy="129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3" tIns="91441" rIns="182883" bIns="91441">
            <a:spAutoFit/>
          </a:bodyPr>
          <a:lstStyle>
            <a:lvl1pPr>
              <a:defRPr>
                <a:solidFill>
                  <a:schemeClr val="tx1"/>
                </a:solidFill>
                <a:latin typeface="Palatino Linotype" pitchFamily="18" charset="0"/>
              </a:defRPr>
            </a:lvl1pPr>
            <a:lvl2pPr marL="742950" indent="-285750">
              <a:defRPr>
                <a:solidFill>
                  <a:schemeClr val="tx1"/>
                </a:solidFill>
                <a:latin typeface="Palatino Linotype" pitchFamily="18" charset="0"/>
              </a:defRPr>
            </a:lvl2pPr>
            <a:lvl3pPr marL="1143000" indent="-228600">
              <a:defRPr>
                <a:solidFill>
                  <a:schemeClr val="tx1"/>
                </a:solidFill>
                <a:latin typeface="Palatino Linotype" pitchFamily="18" charset="0"/>
              </a:defRPr>
            </a:lvl3pPr>
            <a:lvl4pPr marL="1600200" indent="-228600">
              <a:defRPr>
                <a:solidFill>
                  <a:schemeClr val="tx1"/>
                </a:solidFill>
                <a:latin typeface="Palatino Linotype" pitchFamily="18" charset="0"/>
              </a:defRPr>
            </a:lvl4pPr>
            <a:lvl5pPr marL="2057400" indent="-228600">
              <a:defRPr>
                <a:solidFill>
                  <a:schemeClr val="tx1"/>
                </a:solidFill>
                <a:latin typeface="Palatino Linotype" pitchFamily="18" charset="0"/>
              </a:defRPr>
            </a:lvl5pPr>
            <a:lvl6pPr marL="2514600" indent="-228600" defTabSz="457200" fontAlgn="base">
              <a:spcBef>
                <a:spcPct val="0"/>
              </a:spcBef>
              <a:spcAft>
                <a:spcPct val="0"/>
              </a:spcAft>
              <a:defRPr>
                <a:solidFill>
                  <a:schemeClr val="tx1"/>
                </a:solidFill>
                <a:latin typeface="Palatino Linotype" pitchFamily="18" charset="0"/>
              </a:defRPr>
            </a:lvl6pPr>
            <a:lvl7pPr marL="2971800" indent="-228600" defTabSz="457200" fontAlgn="base">
              <a:spcBef>
                <a:spcPct val="0"/>
              </a:spcBef>
              <a:spcAft>
                <a:spcPct val="0"/>
              </a:spcAft>
              <a:defRPr>
                <a:solidFill>
                  <a:schemeClr val="tx1"/>
                </a:solidFill>
                <a:latin typeface="Palatino Linotype" pitchFamily="18" charset="0"/>
              </a:defRPr>
            </a:lvl7pPr>
            <a:lvl8pPr marL="3429000" indent="-228600" defTabSz="457200" fontAlgn="base">
              <a:spcBef>
                <a:spcPct val="0"/>
              </a:spcBef>
              <a:spcAft>
                <a:spcPct val="0"/>
              </a:spcAft>
              <a:defRPr>
                <a:solidFill>
                  <a:schemeClr val="tx1"/>
                </a:solidFill>
                <a:latin typeface="Palatino Linotype" pitchFamily="18" charset="0"/>
              </a:defRPr>
            </a:lvl8pPr>
            <a:lvl9pPr marL="3886200" indent="-228600" defTabSz="457200" fontAlgn="base">
              <a:spcBef>
                <a:spcPct val="0"/>
              </a:spcBef>
              <a:spcAft>
                <a:spcPct val="0"/>
              </a:spcAft>
              <a:defRPr>
                <a:solidFill>
                  <a:schemeClr val="tx1"/>
                </a:solidFill>
                <a:latin typeface="Palatino Linotype" pitchFamily="18" charset="0"/>
              </a:defRPr>
            </a:lvl9pPr>
          </a:lstStyle>
          <a:p>
            <a:pPr algn="ctr"/>
            <a:r>
              <a:rPr lang="en-US" altLang="en-US" sz="2400" dirty="0" err="1">
                <a:latin typeface="Tahoma" pitchFamily="34" charset="0"/>
                <a:cs typeface="Tahoma" pitchFamily="34" charset="0"/>
              </a:rPr>
              <a:t>Subbagian</a:t>
            </a:r>
            <a:r>
              <a:rPr lang="en-US" altLang="en-US" sz="2400" dirty="0">
                <a:latin typeface="Tahoma" pitchFamily="34" charset="0"/>
                <a:cs typeface="Tahoma" pitchFamily="34" charset="0"/>
              </a:rPr>
              <a:t> </a:t>
            </a:r>
          </a:p>
          <a:p>
            <a:pPr algn="ctr"/>
            <a:r>
              <a:rPr lang="en-US" altLang="en-US" sz="2400" dirty="0" err="1">
                <a:latin typeface="Tahoma" pitchFamily="34" charset="0"/>
                <a:cs typeface="Tahoma" pitchFamily="34" charset="0"/>
              </a:rPr>
              <a:t>Pemantauan</a:t>
            </a:r>
            <a:r>
              <a:rPr lang="en-US" altLang="en-US" sz="2400" dirty="0">
                <a:latin typeface="Tahoma" pitchFamily="34" charset="0"/>
                <a:cs typeface="Tahoma" pitchFamily="34" charset="0"/>
              </a:rPr>
              <a:t> </a:t>
            </a:r>
            <a:r>
              <a:rPr lang="en-US" altLang="en-US" sz="2400" dirty="0" err="1">
                <a:latin typeface="Tahoma" pitchFamily="34" charset="0"/>
                <a:cs typeface="Tahoma" pitchFamily="34" charset="0"/>
              </a:rPr>
              <a:t>dan</a:t>
            </a:r>
            <a:endParaRPr lang="en-US" altLang="en-US" sz="2400" dirty="0">
              <a:latin typeface="Tahoma" pitchFamily="34" charset="0"/>
              <a:cs typeface="Tahoma" pitchFamily="34" charset="0"/>
            </a:endParaRPr>
          </a:p>
          <a:p>
            <a:pPr algn="ctr"/>
            <a:r>
              <a:rPr lang="en-US" altLang="en-US" sz="2400" dirty="0" err="1">
                <a:latin typeface="Tahoma" pitchFamily="34" charset="0"/>
                <a:cs typeface="Tahoma" pitchFamily="34" charset="0"/>
              </a:rPr>
              <a:t>Evaluasi</a:t>
            </a:r>
            <a:r>
              <a:rPr lang="en-US" altLang="en-US" sz="2400" dirty="0">
                <a:latin typeface="Tahoma" pitchFamily="34" charset="0"/>
                <a:cs typeface="Tahoma" pitchFamily="34" charset="0"/>
              </a:rPr>
              <a:t> </a:t>
            </a:r>
            <a:r>
              <a:rPr lang="en-US" altLang="en-US" sz="2400" dirty="0" err="1">
                <a:latin typeface="Tahoma" pitchFamily="34" charset="0"/>
                <a:cs typeface="Tahoma" pitchFamily="34" charset="0"/>
              </a:rPr>
              <a:t>Pengadaan</a:t>
            </a:r>
            <a:endParaRPr lang="en-US" altLang="en-US" sz="2400" dirty="0">
              <a:latin typeface="Tahoma" pitchFamily="34" charset="0"/>
              <a:cs typeface="Tahoma" pitchFamily="34" charset="0"/>
            </a:endParaRPr>
          </a:p>
        </p:txBody>
      </p:sp>
      <p:sp>
        <p:nvSpPr>
          <p:cNvPr id="15421" name="Line 34"/>
          <p:cNvSpPr>
            <a:spLocks noChangeShapeType="1"/>
          </p:cNvSpPr>
          <p:nvPr/>
        </p:nvSpPr>
        <p:spPr bwMode="auto">
          <a:xfrm flipV="1">
            <a:off x="12730233" y="11341100"/>
            <a:ext cx="3048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82883" tIns="91441" rIns="182883" bIns="91441" anchor="ctr"/>
          <a:lstStyle/>
          <a:p>
            <a:endParaRPr lang="id-ID" sz="5600"/>
          </a:p>
        </p:txBody>
      </p:sp>
      <p:sp>
        <p:nvSpPr>
          <p:cNvPr id="15422" name="Line 37"/>
          <p:cNvSpPr>
            <a:spLocks noChangeShapeType="1"/>
          </p:cNvSpPr>
          <p:nvPr/>
        </p:nvSpPr>
        <p:spPr bwMode="auto">
          <a:xfrm>
            <a:off x="12781040" y="7858126"/>
            <a:ext cx="3048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sz="5600"/>
          </a:p>
        </p:txBody>
      </p:sp>
      <p:sp>
        <p:nvSpPr>
          <p:cNvPr id="15423" name="Line 37"/>
          <p:cNvSpPr>
            <a:spLocks noChangeShapeType="1"/>
          </p:cNvSpPr>
          <p:nvPr/>
        </p:nvSpPr>
        <p:spPr bwMode="auto">
          <a:xfrm>
            <a:off x="12749287" y="9382126"/>
            <a:ext cx="3080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82883" tIns="91441" rIns="182883" bIns="91441"/>
          <a:lstStyle/>
          <a:p>
            <a:endParaRPr lang="id-ID" sz="5600"/>
          </a:p>
        </p:txBody>
      </p:sp>
    </p:spTree>
    <p:extLst>
      <p:ext uri="{BB962C8B-B14F-4D97-AF65-F5344CB8AC3E}">
        <p14:creationId xmlns:p14="http://schemas.microsoft.com/office/powerpoint/2010/main" val="2490421694"/>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Box 2"/>
          <p:cNvSpPr txBox="1">
            <a:spLocks noChangeArrowheads="1"/>
          </p:cNvSpPr>
          <p:nvPr/>
        </p:nvSpPr>
        <p:spPr bwMode="auto">
          <a:xfrm>
            <a:off x="670454" y="905933"/>
            <a:ext cx="230462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defTabSz="1219215">
              <a:spcBef>
                <a:spcPct val="0"/>
              </a:spcBef>
              <a:buNone/>
            </a:pPr>
            <a:r>
              <a:rPr lang="en-US" altLang="en-US" sz="4800" b="1">
                <a:solidFill>
                  <a:prstClr val="black"/>
                </a:solidFill>
                <a:latin typeface="Arial" charset="0"/>
              </a:rPr>
              <a:t>FUNGSI PEMBINAAN SUMBER DAYA MANUSIA DAN KELEMBAGAAN PBJ</a:t>
            </a:r>
          </a:p>
        </p:txBody>
      </p:sp>
      <p:sp>
        <p:nvSpPr>
          <p:cNvPr id="4" name="Rectangle 2"/>
          <p:cNvSpPr>
            <a:spLocks noChangeArrowheads="1"/>
          </p:cNvSpPr>
          <p:nvPr/>
        </p:nvSpPr>
        <p:spPr bwMode="auto">
          <a:xfrm>
            <a:off x="670454" y="3232298"/>
            <a:ext cx="23046267" cy="8402286"/>
          </a:xfrm>
          <a:prstGeom prst="rect">
            <a:avLst/>
          </a:prstGeom>
          <a:solidFill>
            <a:schemeClr val="accent3">
              <a:lumMod val="60000"/>
              <a:lumOff val="40000"/>
            </a:schemeClr>
          </a:solidFill>
          <a:ln w="9525">
            <a:noFill/>
            <a:miter lim="800000"/>
            <a:headEnd/>
            <a:tailEnd/>
          </a:ln>
          <a:scene3d>
            <a:camera prst="orthographicFront"/>
            <a:lightRig rig="threePt" dir="t"/>
          </a:scene3d>
          <a:sp3d>
            <a:bevelT/>
          </a:sp3d>
          <a:extLst/>
        </p:spPr>
        <p:txBody>
          <a:bodyPr wrap="square" lIns="91426" tIns="45713" rIns="91426" bIns="45713">
            <a:spAutoFit/>
          </a:bodyPr>
          <a:lstStyle/>
          <a:p>
            <a:pPr marL="0" lvl="1" indent="0" algn="just">
              <a:defRPr/>
            </a:pPr>
            <a:r>
              <a:rPr lang="en-US" sz="5400" b="1" dirty="0" err="1">
                <a:latin typeface="Arial Narrow" panose="020B0606020202030204" pitchFamily="34" charset="0"/>
                <a:cs typeface="Arial" pitchFamily="34" charset="0"/>
              </a:rPr>
              <a:t>Pelaksanaan</a:t>
            </a:r>
            <a:r>
              <a:rPr lang="en-US" sz="5400" b="1" dirty="0">
                <a:latin typeface="Arial Narrow" panose="020B0606020202030204" pitchFamily="34" charset="0"/>
                <a:cs typeface="Arial" pitchFamily="34" charset="0"/>
              </a:rPr>
              <a:t> </a:t>
            </a:r>
            <a:r>
              <a:rPr lang="en-US" sz="5400" b="1" dirty="0" err="1">
                <a:latin typeface="Arial Narrow" panose="020B0606020202030204" pitchFamily="34" charset="0"/>
                <a:cs typeface="Arial" pitchFamily="34" charset="0"/>
              </a:rPr>
              <a:t>fungsi</a:t>
            </a:r>
            <a:r>
              <a:rPr lang="en-US" sz="5400" b="1" dirty="0">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pembinaan</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sumber</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daya</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manusia</a:t>
            </a:r>
            <a:r>
              <a:rPr lang="en-US" altLang="id-ID" sz="5400" b="1" dirty="0">
                <a:solidFill>
                  <a:srgbClr val="000000"/>
                </a:solidFill>
                <a:latin typeface="Arial Narrow" panose="020B0606020202030204" pitchFamily="34" charset="0"/>
                <a:cs typeface="Arial" pitchFamily="34" charset="0"/>
              </a:rPr>
              <a:t> &amp; </a:t>
            </a:r>
            <a:r>
              <a:rPr lang="en-US" altLang="id-ID" sz="5400" b="1" dirty="0" err="1">
                <a:solidFill>
                  <a:srgbClr val="000000"/>
                </a:solidFill>
                <a:latin typeface="Arial Narrow" panose="020B0606020202030204" pitchFamily="34" charset="0"/>
                <a:cs typeface="Arial" pitchFamily="34" charset="0"/>
              </a:rPr>
              <a:t>kelembagaan</a:t>
            </a:r>
            <a:r>
              <a:rPr lang="en-US" altLang="id-ID" sz="5400" b="1" dirty="0">
                <a:solidFill>
                  <a:srgbClr val="000000"/>
                </a:solidFill>
                <a:latin typeface="Arial Narrow" panose="020B0606020202030204" pitchFamily="34" charset="0"/>
                <a:cs typeface="Arial" pitchFamily="34" charset="0"/>
              </a:rPr>
              <a:t> PBJ</a:t>
            </a:r>
            <a:r>
              <a:rPr lang="en-US" sz="5400" b="1" dirty="0">
                <a:latin typeface="Arial Narrow" panose="020B0606020202030204" pitchFamily="34" charset="0"/>
                <a:cs typeface="Arial" pitchFamily="34" charset="0"/>
              </a:rPr>
              <a:t> </a:t>
            </a:r>
            <a:r>
              <a:rPr lang="en-US" sz="5400" b="1" dirty="0" err="1">
                <a:latin typeface="Arial Narrow" panose="020B0606020202030204" pitchFamily="34" charset="0"/>
                <a:cs typeface="Arial" pitchFamily="34" charset="0"/>
              </a:rPr>
              <a:t>meliputi</a:t>
            </a:r>
            <a:r>
              <a:rPr lang="en-US" sz="5400" b="1" dirty="0">
                <a:latin typeface="Arial Narrow" panose="020B0606020202030204" pitchFamily="34" charset="0"/>
                <a:cs typeface="Arial" pitchFamily="34" charset="0"/>
              </a:rPr>
              <a:t> (</a:t>
            </a:r>
            <a:r>
              <a:rPr lang="en-US" sz="5400" b="1" dirty="0" err="1">
                <a:latin typeface="Arial Narrow" panose="020B0606020202030204" pitchFamily="34" charset="0"/>
                <a:cs typeface="Arial" pitchFamily="34" charset="0"/>
              </a:rPr>
              <a:t>Pasal</a:t>
            </a:r>
            <a:r>
              <a:rPr lang="en-US" sz="5400" b="1" dirty="0">
                <a:latin typeface="Arial Narrow" panose="020B0606020202030204" pitchFamily="34" charset="0"/>
                <a:cs typeface="Arial" pitchFamily="34" charset="0"/>
              </a:rPr>
              <a:t> 6):</a:t>
            </a:r>
          </a:p>
          <a:p>
            <a:pPr marL="615950" indent="-615950" algn="just">
              <a:buFont typeface="+mj-lt"/>
              <a:buAutoNum type="alphaLcPeriod"/>
              <a:defRPr/>
            </a:pPr>
            <a:r>
              <a:rPr lang="id-ID" sz="5400" dirty="0">
                <a:latin typeface="Arial Narrow" panose="020B0606020202030204" pitchFamily="34" charset="0"/>
              </a:rPr>
              <a:t>pembinaan </a:t>
            </a:r>
            <a:r>
              <a:rPr lang="en-US" sz="5400" dirty="0" err="1">
                <a:latin typeface="Arial Narrow" panose="020B0606020202030204" pitchFamily="34" charset="0"/>
              </a:rPr>
              <a:t>bagi</a:t>
            </a:r>
            <a:r>
              <a:rPr lang="id-ID" sz="5400" dirty="0">
                <a:latin typeface="Arial Narrow" panose="020B0606020202030204" pitchFamily="34" charset="0"/>
              </a:rPr>
              <a:t> para </a:t>
            </a:r>
            <a:r>
              <a:rPr lang="en-US" sz="5400" dirty="0" err="1">
                <a:latin typeface="Arial Narrow" panose="020B0606020202030204" pitchFamily="34" charset="0"/>
              </a:rPr>
              <a:t>pelaku</a:t>
            </a:r>
            <a:r>
              <a:rPr lang="id-ID" sz="5400" dirty="0">
                <a:latin typeface="Arial Narrow" panose="020B0606020202030204" pitchFamily="34" charset="0"/>
              </a:rPr>
              <a:t> pengadaan barang/jasa pemerintah</a:t>
            </a:r>
            <a:r>
              <a:rPr lang="en-US" sz="5400" dirty="0">
                <a:latin typeface="Arial Narrow" panose="020B0606020202030204" pitchFamily="34" charset="0"/>
              </a:rPr>
              <a:t>, </a:t>
            </a:r>
            <a:r>
              <a:rPr lang="en-US" sz="5400" dirty="0" err="1">
                <a:latin typeface="Arial Narrow" panose="020B0606020202030204" pitchFamily="34" charset="0"/>
              </a:rPr>
              <a:t>terutama</a:t>
            </a:r>
            <a:r>
              <a:rPr lang="en-US" sz="5400" dirty="0">
                <a:latin typeface="Arial Narrow" panose="020B0606020202030204" pitchFamily="34" charset="0"/>
              </a:rPr>
              <a:t> </a:t>
            </a:r>
            <a:r>
              <a:rPr lang="id-ID" sz="5400" dirty="0">
                <a:latin typeface="Arial Narrow" panose="020B0606020202030204" pitchFamily="34" charset="0"/>
              </a:rPr>
              <a:t>para Pengelola Pengadaan Barang/Jasa</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 </a:t>
            </a:r>
            <a:r>
              <a:rPr lang="en-US" sz="5400" dirty="0" err="1">
                <a:latin typeface="Arial Narrow" panose="020B0606020202030204" pitchFamily="34" charset="0"/>
              </a:rPr>
              <a:t>personel</a:t>
            </a:r>
            <a:r>
              <a:rPr lang="en-US" sz="5400" dirty="0">
                <a:latin typeface="Arial Narrow" panose="020B0606020202030204" pitchFamily="34" charset="0"/>
              </a:rPr>
              <a:t> UKPBJ;</a:t>
            </a:r>
          </a:p>
          <a:p>
            <a:pPr marL="615950" indent="-615950" algn="just">
              <a:buFont typeface="+mj-lt"/>
              <a:buAutoNum type="alphaLcPeriod"/>
              <a:defRPr/>
            </a:pPr>
            <a:r>
              <a:rPr lang="en-US" sz="5400" dirty="0" err="1">
                <a:latin typeface="Arial Narrow" panose="020B0606020202030204" pitchFamily="34" charset="0"/>
              </a:rPr>
              <a:t>pengelolaan</a:t>
            </a:r>
            <a:r>
              <a:rPr lang="en-US" sz="5400" dirty="0">
                <a:latin typeface="Arial Narrow" panose="020B0606020202030204" pitchFamily="34" charset="0"/>
              </a:rPr>
              <a:t> </a:t>
            </a:r>
            <a:r>
              <a:rPr lang="en-US" sz="5400" dirty="0" err="1">
                <a:latin typeface="Arial Narrow" panose="020B0606020202030204" pitchFamily="34" charset="0"/>
              </a:rPr>
              <a:t>kelembagaan</a:t>
            </a:r>
            <a:r>
              <a:rPr lang="en-US" sz="5400" dirty="0">
                <a:latin typeface="Arial Narrow" panose="020B0606020202030204" pitchFamily="34" charset="0"/>
              </a:rPr>
              <a:t> UKPBJ, </a:t>
            </a:r>
            <a:r>
              <a:rPr lang="en-US" sz="5400" dirty="0" err="1">
                <a:latin typeface="Arial Narrow" panose="020B0606020202030204" pitchFamily="34" charset="0"/>
              </a:rPr>
              <a:t>antara</a:t>
            </a:r>
            <a:r>
              <a:rPr lang="en-US" sz="5400" dirty="0">
                <a:latin typeface="Arial Narrow" panose="020B0606020202030204" pitchFamily="34" charset="0"/>
              </a:rPr>
              <a:t> lain </a:t>
            </a:r>
            <a:r>
              <a:rPr lang="en-US" sz="5400" dirty="0" err="1">
                <a:latin typeface="Arial Narrow" panose="020B0606020202030204" pitchFamily="34" charset="0"/>
              </a:rPr>
              <a:t>namun</a:t>
            </a:r>
            <a:r>
              <a:rPr lang="en-US" sz="5400" dirty="0">
                <a:latin typeface="Arial Narrow" panose="020B0606020202030204" pitchFamily="34" charset="0"/>
              </a:rPr>
              <a:t> </a:t>
            </a:r>
            <a:r>
              <a:rPr lang="en-US" sz="5400" dirty="0" err="1">
                <a:latin typeface="Arial Narrow" panose="020B0606020202030204" pitchFamily="34" charset="0"/>
              </a:rPr>
              <a:t>tidak</a:t>
            </a:r>
            <a:r>
              <a:rPr lang="en-US" sz="5400" dirty="0">
                <a:latin typeface="Arial Narrow" panose="020B0606020202030204" pitchFamily="34" charset="0"/>
              </a:rPr>
              <a:t> </a:t>
            </a:r>
            <a:r>
              <a:rPr lang="en-US" sz="5400" dirty="0" err="1">
                <a:latin typeface="Arial Narrow" panose="020B0606020202030204" pitchFamily="34" charset="0"/>
              </a:rPr>
              <a:t>terbatas</a:t>
            </a:r>
            <a:r>
              <a:rPr lang="en-US" sz="5400" dirty="0">
                <a:latin typeface="Arial Narrow" panose="020B0606020202030204" pitchFamily="34" charset="0"/>
              </a:rPr>
              <a:t> </a:t>
            </a:r>
            <a:r>
              <a:rPr lang="en-US" sz="5400" dirty="0" err="1">
                <a:latin typeface="Arial Narrow" panose="020B0606020202030204" pitchFamily="34" charset="0"/>
              </a:rPr>
              <a:t>pada</a:t>
            </a:r>
            <a:r>
              <a:rPr lang="en-US" sz="5400" dirty="0">
                <a:latin typeface="Arial Narrow" panose="020B0606020202030204" pitchFamily="34" charset="0"/>
              </a:rPr>
              <a:t> </a:t>
            </a:r>
            <a:r>
              <a:rPr lang="en-US" sz="5400" b="1" dirty="0" err="1">
                <a:latin typeface="Arial Narrow" panose="020B0606020202030204" pitchFamily="34" charset="0"/>
              </a:rPr>
              <a:t>pengelolaan</a:t>
            </a:r>
            <a:r>
              <a:rPr lang="en-US" sz="5400" b="1" dirty="0">
                <a:latin typeface="Arial Narrow" panose="020B0606020202030204" pitchFamily="34" charset="0"/>
              </a:rPr>
              <a:t> </a:t>
            </a:r>
            <a:r>
              <a:rPr lang="en-US" sz="5400" b="1" dirty="0" err="1">
                <a:latin typeface="Arial Narrow" panose="020B0606020202030204" pitchFamily="34" charset="0"/>
              </a:rPr>
              <a:t>dan</a:t>
            </a:r>
            <a:r>
              <a:rPr lang="en-US" sz="5400" b="1" dirty="0">
                <a:latin typeface="Arial Narrow" panose="020B0606020202030204" pitchFamily="34" charset="0"/>
              </a:rPr>
              <a:t> </a:t>
            </a:r>
            <a:r>
              <a:rPr lang="en-US" sz="5400" b="1" dirty="0" err="1">
                <a:latin typeface="Arial Narrow" panose="020B0606020202030204" pitchFamily="34" charset="0"/>
              </a:rPr>
              <a:t>pengukuran</a:t>
            </a:r>
            <a:r>
              <a:rPr lang="id-ID" sz="5400" b="1" dirty="0">
                <a:latin typeface="Arial Narrow" panose="020B0606020202030204" pitchFamily="34" charset="0"/>
              </a:rPr>
              <a:t> tingkat kematangan UKPBJ</a:t>
            </a:r>
            <a:r>
              <a:rPr lang="en-US" sz="5400" dirty="0">
                <a:latin typeface="Arial Narrow" panose="020B0606020202030204" pitchFamily="34" charset="0"/>
              </a:rPr>
              <a:t>, </a:t>
            </a:r>
            <a:r>
              <a:rPr lang="en-US" sz="5400" dirty="0" err="1">
                <a:latin typeface="Arial Narrow" panose="020B0606020202030204" pitchFamily="34" charset="0"/>
              </a:rPr>
              <a:t>pelaksanaan</a:t>
            </a:r>
            <a:r>
              <a:rPr lang="en-US" sz="5400" dirty="0">
                <a:latin typeface="Arial Narrow" panose="020B0606020202030204" pitchFamily="34" charset="0"/>
              </a:rPr>
              <a:t> </a:t>
            </a:r>
            <a:r>
              <a:rPr lang="en-US" sz="5400" dirty="0" err="1">
                <a:latin typeface="Arial Narrow" panose="020B0606020202030204" pitchFamily="34" charset="0"/>
              </a:rPr>
              <a:t>analisis</a:t>
            </a:r>
            <a:r>
              <a:rPr lang="en-US" sz="5400" dirty="0">
                <a:latin typeface="Arial Narrow" panose="020B0606020202030204" pitchFamily="34" charset="0"/>
              </a:rPr>
              <a:t> </a:t>
            </a:r>
            <a:r>
              <a:rPr lang="en-US" sz="5400" dirty="0" err="1">
                <a:latin typeface="Arial Narrow" panose="020B0606020202030204" pitchFamily="34" charset="0"/>
              </a:rPr>
              <a:t>beban</a:t>
            </a:r>
            <a:r>
              <a:rPr lang="en-US" sz="5400" dirty="0">
                <a:latin typeface="Arial Narrow" panose="020B0606020202030204" pitchFamily="34" charset="0"/>
              </a:rPr>
              <a:t> </a:t>
            </a:r>
            <a:r>
              <a:rPr lang="en-US" sz="5400" dirty="0" err="1">
                <a:latin typeface="Arial Narrow" panose="020B0606020202030204" pitchFamily="34" charset="0"/>
              </a:rPr>
              <a:t>kerja</a:t>
            </a:r>
            <a:r>
              <a:rPr lang="en-US" sz="5400" dirty="0">
                <a:latin typeface="Arial Narrow" panose="020B0606020202030204" pitchFamily="34" charset="0"/>
              </a:rPr>
              <a:t>, </a:t>
            </a:r>
            <a:r>
              <a:rPr lang="en-US" sz="5400" dirty="0" err="1">
                <a:latin typeface="Arial Narrow" panose="020B0606020202030204" pitchFamily="34" charset="0"/>
              </a:rPr>
              <a:t>pengelolaan</a:t>
            </a:r>
            <a:r>
              <a:rPr lang="en-US" sz="5400" dirty="0">
                <a:latin typeface="Arial Narrow" panose="020B0606020202030204" pitchFamily="34" charset="0"/>
              </a:rPr>
              <a:t> </a:t>
            </a:r>
            <a:r>
              <a:rPr lang="en-US" sz="5400" dirty="0" err="1">
                <a:latin typeface="Arial Narrow" panose="020B0606020202030204" pitchFamily="34" charset="0"/>
              </a:rPr>
              <a:t>personil</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 </a:t>
            </a:r>
            <a:r>
              <a:rPr lang="en-US" sz="5400" dirty="0" err="1">
                <a:latin typeface="Arial Narrow" panose="020B0606020202030204" pitchFamily="34" charset="0"/>
              </a:rPr>
              <a:t>pengembangan</a:t>
            </a:r>
            <a:r>
              <a:rPr lang="en-US" sz="5400" dirty="0">
                <a:latin typeface="Arial Narrow" panose="020B0606020202030204" pitchFamily="34" charset="0"/>
              </a:rPr>
              <a:t> </a:t>
            </a:r>
            <a:r>
              <a:rPr lang="en-US" sz="5400" dirty="0" err="1">
                <a:latin typeface="Arial Narrow" panose="020B0606020202030204" pitchFamily="34" charset="0"/>
              </a:rPr>
              <a:t>sistem</a:t>
            </a:r>
            <a:r>
              <a:rPr lang="en-US" sz="5400" dirty="0">
                <a:latin typeface="Arial Narrow" panose="020B0606020202030204" pitchFamily="34" charset="0"/>
              </a:rPr>
              <a:t> </a:t>
            </a:r>
            <a:r>
              <a:rPr lang="en-US" sz="5400" dirty="0" err="1">
                <a:latin typeface="Arial Narrow" panose="020B0606020202030204" pitchFamily="34" charset="0"/>
              </a:rPr>
              <a:t>insentif</a:t>
            </a:r>
            <a:r>
              <a:rPr lang="en-US" sz="5400" dirty="0">
                <a:latin typeface="Arial Narrow" panose="020B0606020202030204" pitchFamily="34" charset="0"/>
              </a:rPr>
              <a:t>;</a:t>
            </a:r>
          </a:p>
          <a:p>
            <a:pPr marL="615950" indent="-615950" algn="just">
              <a:buFont typeface="+mj-lt"/>
              <a:buAutoNum type="alphaLcPeriod"/>
              <a:defRPr/>
            </a:pPr>
            <a:r>
              <a:rPr lang="en-US" sz="5400" b="1" dirty="0" err="1">
                <a:latin typeface="Arial Narrow" panose="020B0606020202030204" pitchFamily="34" charset="0"/>
              </a:rPr>
              <a:t>pengelolaan</a:t>
            </a:r>
            <a:r>
              <a:rPr lang="en-US" sz="5400" b="1" dirty="0">
                <a:latin typeface="Arial Narrow" panose="020B0606020202030204" pitchFamily="34" charset="0"/>
              </a:rPr>
              <a:t> </a:t>
            </a:r>
            <a:r>
              <a:rPr lang="en-US" sz="5400" b="1" dirty="0" err="1">
                <a:latin typeface="Arial Narrow" panose="020B0606020202030204" pitchFamily="34" charset="0"/>
              </a:rPr>
              <a:t>dan</a:t>
            </a:r>
            <a:r>
              <a:rPr lang="en-US" sz="5400" b="1" dirty="0">
                <a:latin typeface="Arial Narrow" panose="020B0606020202030204" pitchFamily="34" charset="0"/>
              </a:rPr>
              <a:t> </a:t>
            </a:r>
            <a:r>
              <a:rPr lang="en-US" sz="5400" b="1" dirty="0" err="1">
                <a:latin typeface="Arial Narrow" panose="020B0606020202030204" pitchFamily="34" charset="0"/>
              </a:rPr>
              <a:t>pengukuran</a:t>
            </a:r>
            <a:r>
              <a:rPr lang="en-US" sz="5400" b="1" dirty="0">
                <a:latin typeface="Arial Narrow" panose="020B0606020202030204" pitchFamily="34" charset="0"/>
              </a:rPr>
              <a:t> </a:t>
            </a:r>
            <a:r>
              <a:rPr lang="en-US" sz="5400" b="1" dirty="0" err="1">
                <a:latin typeface="Arial Narrow" panose="020B0606020202030204" pitchFamily="34" charset="0"/>
              </a:rPr>
              <a:t>kinerja</a:t>
            </a:r>
            <a:r>
              <a:rPr lang="en-US" sz="5400" b="1" dirty="0">
                <a:latin typeface="Arial Narrow" panose="020B0606020202030204" pitchFamily="34" charset="0"/>
              </a:rPr>
              <a:t> </a:t>
            </a:r>
            <a:r>
              <a:rPr lang="en-US" sz="5400" b="1" dirty="0" err="1">
                <a:latin typeface="Arial Narrow" panose="020B0606020202030204" pitchFamily="34" charset="0"/>
              </a:rPr>
              <a:t>pengadaan</a:t>
            </a:r>
            <a:r>
              <a:rPr lang="en-US" sz="5400" b="1" dirty="0">
                <a:latin typeface="Arial Narrow" panose="020B0606020202030204" pitchFamily="34" charset="0"/>
              </a:rPr>
              <a:t> </a:t>
            </a:r>
            <a:r>
              <a:rPr lang="en-US" sz="5400" b="1" dirty="0" err="1">
                <a:latin typeface="Arial Narrow" panose="020B0606020202030204" pitchFamily="34" charset="0"/>
              </a:rPr>
              <a:t>barang</a:t>
            </a:r>
            <a:r>
              <a:rPr lang="en-US" sz="5400" b="1" dirty="0">
                <a:latin typeface="Arial Narrow" panose="020B0606020202030204" pitchFamily="34" charset="0"/>
              </a:rPr>
              <a:t>/</a:t>
            </a:r>
            <a:r>
              <a:rPr lang="en-US" sz="5400" b="1" dirty="0" err="1">
                <a:latin typeface="Arial Narrow" panose="020B0606020202030204" pitchFamily="34" charset="0"/>
              </a:rPr>
              <a:t>jasa</a:t>
            </a:r>
            <a:r>
              <a:rPr lang="en-US" sz="5400" b="1" dirty="0">
                <a:latin typeface="Arial Narrow" panose="020B0606020202030204" pitchFamily="34" charset="0"/>
              </a:rPr>
              <a:t> </a:t>
            </a:r>
            <a:r>
              <a:rPr lang="en-US" sz="5400" b="1" dirty="0" err="1">
                <a:latin typeface="Arial Narrow" panose="020B0606020202030204" pitchFamily="34" charset="0"/>
              </a:rPr>
              <a:t>pemerintah</a:t>
            </a:r>
            <a:r>
              <a:rPr lang="en-US" sz="5400" dirty="0">
                <a:latin typeface="Arial Narrow" panose="020B0606020202030204" pitchFamily="34" charset="0"/>
              </a:rPr>
              <a:t>;</a:t>
            </a:r>
          </a:p>
          <a:p>
            <a:pPr marL="615950" indent="-615950" algn="just">
              <a:buFont typeface="+mj-lt"/>
              <a:buAutoNum type="alphaLcPeriod"/>
              <a:defRPr/>
            </a:pPr>
            <a:r>
              <a:rPr lang="en-US" sz="5400" dirty="0" err="1">
                <a:latin typeface="Arial Narrow" panose="020B0606020202030204" pitchFamily="34" charset="0"/>
              </a:rPr>
              <a:t>pengelolaan</a:t>
            </a:r>
            <a:r>
              <a:rPr lang="en-US" sz="5400" dirty="0">
                <a:latin typeface="Arial Narrow" panose="020B0606020202030204" pitchFamily="34" charset="0"/>
              </a:rPr>
              <a:t> </a:t>
            </a:r>
            <a:r>
              <a:rPr lang="en-US" sz="5400" dirty="0" err="1">
                <a:latin typeface="Arial Narrow" panose="020B0606020202030204" pitchFamily="34" charset="0"/>
              </a:rPr>
              <a:t>manajemen</a:t>
            </a:r>
            <a:r>
              <a:rPr lang="en-US" sz="5400" dirty="0">
                <a:latin typeface="Arial Narrow" panose="020B0606020202030204" pitchFamily="34" charset="0"/>
              </a:rPr>
              <a:t> </a:t>
            </a:r>
            <a:r>
              <a:rPr lang="en-US" sz="5400" dirty="0" err="1">
                <a:latin typeface="Arial Narrow" panose="020B0606020202030204" pitchFamily="34" charset="0"/>
              </a:rPr>
              <a:t>pengetahuan</a:t>
            </a:r>
            <a:r>
              <a:rPr lang="en-US" sz="5400" dirty="0">
                <a:latin typeface="Arial Narrow" panose="020B0606020202030204" pitchFamily="34" charset="0"/>
              </a:rPr>
              <a:t> </a:t>
            </a:r>
            <a:r>
              <a:rPr lang="en-US" sz="5400" dirty="0" err="1">
                <a:latin typeface="Arial Narrow" panose="020B0606020202030204" pitchFamily="34" charset="0"/>
              </a:rPr>
              <a:t>pengadaan</a:t>
            </a:r>
            <a:r>
              <a:rPr lang="en-US" sz="5400" dirty="0">
                <a:latin typeface="Arial Narrow" panose="020B0606020202030204" pitchFamily="34" charset="0"/>
              </a:rPr>
              <a:t> </a:t>
            </a:r>
            <a:r>
              <a:rPr lang="en-US" sz="5400" dirty="0" err="1">
                <a:latin typeface="Arial Narrow" panose="020B0606020202030204" pitchFamily="34" charset="0"/>
              </a:rPr>
              <a:t>barang</a:t>
            </a:r>
            <a:r>
              <a:rPr lang="en-US" sz="5400" dirty="0">
                <a:latin typeface="Arial Narrow" panose="020B0606020202030204" pitchFamily="34" charset="0"/>
              </a:rPr>
              <a:t>/</a:t>
            </a:r>
            <a:r>
              <a:rPr lang="en-US" sz="5400" dirty="0" err="1">
                <a:latin typeface="Arial Narrow" panose="020B0606020202030204" pitchFamily="34" charset="0"/>
              </a:rPr>
              <a:t>jasa</a:t>
            </a:r>
            <a:r>
              <a:rPr lang="en-US" sz="5400" dirty="0">
                <a:latin typeface="Arial Narrow" panose="020B0606020202030204" pitchFamily="34" charset="0"/>
              </a:rPr>
              <a:t> </a:t>
            </a:r>
            <a:r>
              <a:rPr lang="en-US" sz="5400" dirty="0" err="1">
                <a:latin typeface="Arial Narrow" panose="020B0606020202030204" pitchFamily="34" charset="0"/>
              </a:rPr>
              <a:t>pemerintah</a:t>
            </a:r>
            <a:r>
              <a:rPr lang="en-US" sz="5400" dirty="0">
                <a:latin typeface="Arial Narrow" panose="020B0606020202030204" pitchFamily="34" charset="0"/>
              </a:rPr>
              <a:t>; </a:t>
            </a:r>
            <a:r>
              <a:rPr lang="en-US" sz="5400" dirty="0" err="1">
                <a:latin typeface="Arial Narrow" panose="020B0606020202030204" pitchFamily="34" charset="0"/>
              </a:rPr>
              <a:t>dan</a:t>
            </a:r>
            <a:endParaRPr lang="en-US" sz="5400" dirty="0">
              <a:latin typeface="Arial Narrow" panose="020B0606020202030204" pitchFamily="34" charset="0"/>
            </a:endParaRPr>
          </a:p>
          <a:p>
            <a:pPr marL="615950" indent="-615950" algn="just">
              <a:buFont typeface="+mj-lt"/>
              <a:buAutoNum type="alphaLcPeriod"/>
              <a:defRPr/>
            </a:pPr>
            <a:r>
              <a:rPr lang="en-US" sz="5400" dirty="0" err="1">
                <a:latin typeface="Arial Narrow" panose="020B0606020202030204" pitchFamily="34" charset="0"/>
              </a:rPr>
              <a:t>pembinaan</a:t>
            </a:r>
            <a:r>
              <a:rPr lang="en-US" sz="5400" dirty="0">
                <a:latin typeface="Arial Narrow" panose="020B0606020202030204" pitchFamily="34" charset="0"/>
              </a:rPr>
              <a:t> </a:t>
            </a:r>
            <a:r>
              <a:rPr lang="en-US" sz="5400" dirty="0" err="1">
                <a:latin typeface="Arial Narrow" panose="020B0606020202030204" pitchFamily="34" charset="0"/>
              </a:rPr>
              <a:t>hubungan</a:t>
            </a:r>
            <a:r>
              <a:rPr lang="en-US" sz="5400" dirty="0">
                <a:latin typeface="Arial Narrow" panose="020B0606020202030204" pitchFamily="34" charset="0"/>
              </a:rPr>
              <a:t> </a:t>
            </a:r>
            <a:r>
              <a:rPr lang="en-US" sz="5400" dirty="0" err="1">
                <a:latin typeface="Arial Narrow" panose="020B0606020202030204" pitchFamily="34" charset="0"/>
              </a:rPr>
              <a:t>dengan</a:t>
            </a:r>
            <a:r>
              <a:rPr lang="en-US" sz="5400" dirty="0">
                <a:latin typeface="Arial Narrow" panose="020B0606020202030204" pitchFamily="34" charset="0"/>
              </a:rPr>
              <a:t> </a:t>
            </a:r>
            <a:r>
              <a:rPr lang="en-US" sz="5400" dirty="0" err="1">
                <a:latin typeface="Arial Narrow" panose="020B0606020202030204" pitchFamily="34" charset="0"/>
              </a:rPr>
              <a:t>para</a:t>
            </a:r>
            <a:r>
              <a:rPr lang="en-US" sz="5400" dirty="0">
                <a:latin typeface="Arial Narrow" panose="020B0606020202030204" pitchFamily="34" charset="0"/>
              </a:rPr>
              <a:t> </a:t>
            </a:r>
            <a:r>
              <a:rPr lang="en-US" sz="5400" dirty="0" err="1">
                <a:latin typeface="Arial Narrow" panose="020B0606020202030204" pitchFamily="34" charset="0"/>
              </a:rPr>
              <a:t>pemangku</a:t>
            </a:r>
            <a:r>
              <a:rPr lang="en-US" sz="5400" dirty="0">
                <a:latin typeface="Arial Narrow" panose="020B0606020202030204" pitchFamily="34" charset="0"/>
              </a:rPr>
              <a:t> </a:t>
            </a:r>
            <a:r>
              <a:rPr lang="en-US" sz="5400" dirty="0" err="1">
                <a:latin typeface="Arial Narrow" panose="020B0606020202030204" pitchFamily="34" charset="0"/>
              </a:rPr>
              <a:t>kepentingan</a:t>
            </a:r>
            <a:r>
              <a:rPr lang="en-US" sz="5400" dirty="0">
                <a:latin typeface="Arial Narrow" panose="020B0606020202030204" pitchFamily="34" charset="0"/>
              </a:rPr>
              <a:t>.</a:t>
            </a:r>
            <a:endParaRPr lang="en-US" sz="5400" dirty="0">
              <a:latin typeface="Arial Narrow" panose="020B0606020202030204" pitchFamily="34" charset="0"/>
              <a:cs typeface="Arial" pitchFamily="34" charset="0"/>
            </a:endParaRPr>
          </a:p>
        </p:txBody>
      </p:sp>
    </p:spTree>
    <p:extLst>
      <p:ext uri="{BB962C8B-B14F-4D97-AF65-F5344CB8AC3E}">
        <p14:creationId xmlns:p14="http://schemas.microsoft.com/office/powerpoint/2010/main" val="22124125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3"/>
          <p:cNvSpPr txBox="1">
            <a:spLocks noChangeArrowheads="1"/>
          </p:cNvSpPr>
          <p:nvPr/>
        </p:nvSpPr>
        <p:spPr bwMode="auto">
          <a:xfrm>
            <a:off x="479956" y="791003"/>
            <a:ext cx="234272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defTabSz="1219215">
              <a:spcBef>
                <a:spcPct val="0"/>
              </a:spcBef>
              <a:buNone/>
            </a:pPr>
            <a:r>
              <a:rPr lang="en-US" altLang="en-US" sz="4800" b="1">
                <a:solidFill>
                  <a:prstClr val="black"/>
                </a:solidFill>
                <a:latin typeface="Arial" charset="0"/>
              </a:rPr>
              <a:t>FUNGSI PENDAMPINGAN, KONSULTASI DAN/ATAU BIMBINGAN TEKNIS PBJ</a:t>
            </a:r>
          </a:p>
        </p:txBody>
      </p:sp>
      <p:sp>
        <p:nvSpPr>
          <p:cNvPr id="4" name="Rectangle 3"/>
          <p:cNvSpPr/>
          <p:nvPr/>
        </p:nvSpPr>
        <p:spPr>
          <a:xfrm>
            <a:off x="723014" y="3232298"/>
            <a:ext cx="23370363" cy="8402286"/>
          </a:xfrm>
          <a:prstGeom prst="rect">
            <a:avLst/>
          </a:prstGeom>
          <a:solidFill>
            <a:schemeClr val="accent2">
              <a:lumMod val="60000"/>
              <a:lumOff val="40000"/>
            </a:schemeClr>
          </a:solidFill>
          <a:scene3d>
            <a:camera prst="orthographicFront"/>
            <a:lightRig rig="threePt" dir="t"/>
          </a:scene3d>
          <a:sp3d>
            <a:bevelT/>
          </a:sp3d>
        </p:spPr>
        <p:txBody>
          <a:bodyPr wrap="square" lIns="91426" tIns="45713" rIns="91426" bIns="45713">
            <a:spAutoFit/>
          </a:bodyPr>
          <a:lstStyle/>
          <a:p>
            <a:pPr algn="just" defTabSz="457118">
              <a:spcAft>
                <a:spcPts val="0"/>
              </a:spcAft>
              <a:defRPr/>
            </a:pPr>
            <a:r>
              <a:rPr lang="en-US" sz="5400" b="1" dirty="0" err="1">
                <a:latin typeface="Arial Narrow" panose="020B0606020202030204" pitchFamily="34" charset="0"/>
                <a:ea typeface="Calibri"/>
                <a:cs typeface="Arial" pitchFamily="34" charset="0"/>
              </a:rPr>
              <a:t>Pelaksanaan</a:t>
            </a:r>
            <a:r>
              <a:rPr lang="en-US" sz="5400" b="1" dirty="0">
                <a:latin typeface="Arial Narrow" panose="020B0606020202030204" pitchFamily="34" charset="0"/>
                <a:ea typeface="Calibri"/>
                <a:cs typeface="Arial" pitchFamily="34" charset="0"/>
              </a:rPr>
              <a:t> </a:t>
            </a:r>
            <a:r>
              <a:rPr lang="en-US" sz="5400" b="1" dirty="0" err="1">
                <a:latin typeface="Arial Narrow" panose="020B0606020202030204" pitchFamily="34" charset="0"/>
                <a:ea typeface="Calibri"/>
                <a:cs typeface="Arial" pitchFamily="34" charset="0"/>
              </a:rPr>
              <a:t>fungsi</a:t>
            </a:r>
            <a:r>
              <a:rPr lang="en-US" sz="5400" b="1" dirty="0">
                <a:latin typeface="Arial Narrow" panose="020B0606020202030204" pitchFamily="34" charset="0"/>
                <a:ea typeface="Calibri"/>
                <a:cs typeface="Arial" pitchFamily="34" charset="0"/>
              </a:rPr>
              <a:t> </a:t>
            </a:r>
            <a:r>
              <a:rPr lang="en-US" altLang="id-ID" sz="5400" b="1" dirty="0" err="1">
                <a:solidFill>
                  <a:srgbClr val="000000"/>
                </a:solidFill>
                <a:latin typeface="Arial Narrow" panose="020B0606020202030204" pitchFamily="34" charset="0"/>
                <a:cs typeface="Arial" pitchFamily="34" charset="0"/>
              </a:rPr>
              <a:t>pendampingan</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konsultasi</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dan</a:t>
            </a:r>
            <a:r>
              <a:rPr lang="en-US" altLang="id-ID" sz="5400" b="1" dirty="0">
                <a:solidFill>
                  <a:srgbClr val="000000"/>
                </a:solidFill>
                <a:latin typeface="Arial Narrow" panose="020B0606020202030204" pitchFamily="34" charset="0"/>
                <a:cs typeface="Arial" pitchFamily="34" charset="0"/>
              </a:rPr>
              <a:t>/</a:t>
            </a:r>
            <a:r>
              <a:rPr lang="en-US" altLang="id-ID" sz="5400" b="1" dirty="0" err="1">
                <a:solidFill>
                  <a:srgbClr val="000000"/>
                </a:solidFill>
                <a:latin typeface="Arial Narrow" panose="020B0606020202030204" pitchFamily="34" charset="0"/>
                <a:cs typeface="Arial" pitchFamily="34" charset="0"/>
              </a:rPr>
              <a:t>atau</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bimbingan</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teknis</a:t>
            </a:r>
            <a:r>
              <a:rPr lang="en-US" altLang="id-ID" sz="5400" b="1" dirty="0">
                <a:solidFill>
                  <a:srgbClr val="000000"/>
                </a:solidFill>
                <a:latin typeface="Arial Narrow" panose="020B0606020202030204" pitchFamily="34" charset="0"/>
                <a:cs typeface="Arial" pitchFamily="34" charset="0"/>
              </a:rPr>
              <a:t> PBJ </a:t>
            </a:r>
            <a:r>
              <a:rPr lang="en-US" altLang="id-ID" sz="5400" b="1" dirty="0" err="1">
                <a:solidFill>
                  <a:srgbClr val="000000"/>
                </a:solidFill>
                <a:latin typeface="Arial Narrow" panose="020B0606020202030204" pitchFamily="34" charset="0"/>
                <a:cs typeface="Arial" pitchFamily="34" charset="0"/>
              </a:rPr>
              <a:t>meliputi</a:t>
            </a:r>
            <a:r>
              <a:rPr lang="en-US" altLang="id-ID" sz="5400" b="1" dirty="0">
                <a:solidFill>
                  <a:srgbClr val="000000"/>
                </a:solidFill>
                <a:latin typeface="Arial Narrow" panose="020B0606020202030204" pitchFamily="34" charset="0"/>
                <a:cs typeface="Arial" pitchFamily="34" charset="0"/>
              </a:rPr>
              <a:t> (</a:t>
            </a:r>
            <a:r>
              <a:rPr lang="en-US" altLang="id-ID" sz="5400" b="1" dirty="0" err="1">
                <a:solidFill>
                  <a:srgbClr val="000000"/>
                </a:solidFill>
                <a:latin typeface="Arial Narrow" panose="020B0606020202030204" pitchFamily="34" charset="0"/>
                <a:cs typeface="Arial" pitchFamily="34" charset="0"/>
              </a:rPr>
              <a:t>Pasal</a:t>
            </a:r>
            <a:r>
              <a:rPr lang="en-US" altLang="id-ID" sz="5400" b="1" dirty="0">
                <a:solidFill>
                  <a:srgbClr val="000000"/>
                </a:solidFill>
                <a:latin typeface="Arial Narrow" panose="020B0606020202030204" pitchFamily="34" charset="0"/>
                <a:cs typeface="Arial" pitchFamily="34" charset="0"/>
              </a:rPr>
              <a:t> 7):</a:t>
            </a:r>
            <a:endParaRPr lang="en-US" sz="5400" b="1" dirty="0">
              <a:latin typeface="Arial Narrow" panose="020B0606020202030204" pitchFamily="34" charset="0"/>
              <a:ea typeface="Calibri"/>
              <a:cs typeface="Arial" pitchFamily="34" charset="0"/>
            </a:endParaRPr>
          </a:p>
          <a:p>
            <a:pPr marL="531813" indent="-531813" algn="just">
              <a:buFont typeface="+mj-lt"/>
              <a:buAutoNum type="alphaLcPeriod"/>
              <a:defRPr/>
            </a:pPr>
            <a:r>
              <a:rPr lang="en-US" sz="5400" dirty="0">
                <a:latin typeface="Arial Narrow" panose="020B0606020202030204" pitchFamily="34" charset="0"/>
              </a:rPr>
              <a:t>b</a:t>
            </a:r>
            <a:r>
              <a:rPr lang="id-ID" sz="5400" dirty="0">
                <a:latin typeface="Arial Narrow" panose="020B0606020202030204" pitchFamily="34" charset="0"/>
              </a:rPr>
              <a:t>imbingan teknis</a:t>
            </a:r>
            <a:r>
              <a:rPr lang="en-US" sz="5400" dirty="0">
                <a:latin typeface="Arial Narrow" panose="020B0606020202030204" pitchFamily="34" charset="0"/>
              </a:rPr>
              <a:t>,</a:t>
            </a:r>
            <a:r>
              <a:rPr lang="id-ID" sz="5400" dirty="0">
                <a:latin typeface="Arial Narrow" panose="020B0606020202030204" pitchFamily="34" charset="0"/>
              </a:rPr>
              <a:t> pendampingan</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a:t>
            </a:r>
            <a:r>
              <a:rPr lang="en-US" sz="5400" dirty="0" err="1">
                <a:latin typeface="Arial Narrow" panose="020B0606020202030204" pitchFamily="34" charset="0"/>
              </a:rPr>
              <a:t>atau</a:t>
            </a:r>
            <a:r>
              <a:rPr lang="en-US" sz="5400" dirty="0">
                <a:latin typeface="Arial Narrow" panose="020B0606020202030204" pitchFamily="34" charset="0"/>
              </a:rPr>
              <a:t> </a:t>
            </a:r>
            <a:r>
              <a:rPr lang="en-US" sz="5400" dirty="0" err="1">
                <a:latin typeface="Arial Narrow" panose="020B0606020202030204" pitchFamily="34" charset="0"/>
              </a:rPr>
              <a:t>konsultasi</a:t>
            </a:r>
            <a:r>
              <a:rPr lang="en-US" sz="5400" dirty="0">
                <a:latin typeface="Arial Narrow" panose="020B0606020202030204" pitchFamily="34" charset="0"/>
              </a:rPr>
              <a:t> proses </a:t>
            </a:r>
            <a:r>
              <a:rPr lang="en-US" sz="5400" dirty="0" err="1">
                <a:latin typeface="Arial Narrow" panose="020B0606020202030204" pitchFamily="34" charset="0"/>
              </a:rPr>
              <a:t>pengadaan</a:t>
            </a:r>
            <a:r>
              <a:rPr lang="en-US" sz="5400" dirty="0">
                <a:latin typeface="Arial Narrow" panose="020B0606020202030204" pitchFamily="34" charset="0"/>
              </a:rPr>
              <a:t> </a:t>
            </a:r>
            <a:r>
              <a:rPr lang="en-US" sz="5400" dirty="0" err="1">
                <a:latin typeface="Arial Narrow" panose="020B0606020202030204" pitchFamily="34" charset="0"/>
              </a:rPr>
              <a:t>barang</a:t>
            </a:r>
            <a:r>
              <a:rPr lang="en-US" sz="5400" dirty="0">
                <a:latin typeface="Arial Narrow" panose="020B0606020202030204" pitchFamily="34" charset="0"/>
              </a:rPr>
              <a:t>/</a:t>
            </a:r>
            <a:r>
              <a:rPr lang="en-US" sz="5400" dirty="0" err="1">
                <a:latin typeface="Arial Narrow" panose="020B0606020202030204" pitchFamily="34" charset="0"/>
              </a:rPr>
              <a:t>jasa</a:t>
            </a:r>
            <a:r>
              <a:rPr lang="en-US" sz="5400" dirty="0">
                <a:latin typeface="Arial Narrow" panose="020B0606020202030204" pitchFamily="34" charset="0"/>
              </a:rPr>
              <a:t> </a:t>
            </a:r>
            <a:r>
              <a:rPr lang="en-US" sz="5400" dirty="0" err="1">
                <a:latin typeface="Arial Narrow" panose="020B0606020202030204" pitchFamily="34" charset="0"/>
              </a:rPr>
              <a:t>pemerintah</a:t>
            </a:r>
            <a:r>
              <a:rPr lang="en-US" sz="5400" dirty="0">
                <a:latin typeface="Arial Narrow" panose="020B0606020202030204" pitchFamily="34" charset="0"/>
              </a:rPr>
              <a:t> di K/L/PD </a:t>
            </a:r>
            <a:r>
              <a:rPr lang="en-US" sz="5400" dirty="0" err="1">
                <a:latin typeface="Arial Narrow" panose="020B0606020202030204" pitchFamily="34" charset="0"/>
              </a:rPr>
              <a:t>dan</a:t>
            </a:r>
            <a:r>
              <a:rPr lang="en-US" sz="5400" dirty="0">
                <a:latin typeface="Arial Narrow" panose="020B0606020202030204" pitchFamily="34" charset="0"/>
              </a:rPr>
              <a:t> </a:t>
            </a:r>
            <a:r>
              <a:rPr lang="en-US" sz="5400" dirty="0" err="1">
                <a:latin typeface="Arial Narrow" panose="020B0606020202030204" pitchFamily="34" charset="0"/>
              </a:rPr>
              <a:t>Desa</a:t>
            </a:r>
            <a:r>
              <a:rPr lang="en-US" sz="5400" dirty="0">
                <a:latin typeface="Arial Narrow" panose="020B0606020202030204" pitchFamily="34" charset="0"/>
              </a:rPr>
              <a:t>;</a:t>
            </a:r>
          </a:p>
          <a:p>
            <a:pPr marL="531813" indent="-531813" algn="just">
              <a:buFont typeface="+mj-lt"/>
              <a:buAutoNum type="alphaLcPeriod"/>
              <a:defRPr/>
            </a:pPr>
            <a:r>
              <a:rPr lang="en-US" sz="5400" dirty="0">
                <a:latin typeface="Arial Narrow" panose="020B0606020202030204" pitchFamily="34" charset="0"/>
              </a:rPr>
              <a:t>b</a:t>
            </a:r>
            <a:r>
              <a:rPr lang="id-ID" sz="5400" dirty="0">
                <a:latin typeface="Arial Narrow" panose="020B0606020202030204" pitchFamily="34" charset="0"/>
              </a:rPr>
              <a:t>imbingan teknis</a:t>
            </a:r>
            <a:r>
              <a:rPr lang="en-US" sz="5400" dirty="0">
                <a:latin typeface="Arial Narrow" panose="020B0606020202030204" pitchFamily="34" charset="0"/>
              </a:rPr>
              <a:t>,</a:t>
            </a:r>
            <a:r>
              <a:rPr lang="id-ID" sz="5400" dirty="0">
                <a:latin typeface="Arial Narrow" panose="020B0606020202030204" pitchFamily="34" charset="0"/>
              </a:rPr>
              <a:t> pendampingan</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a:t>
            </a:r>
            <a:r>
              <a:rPr lang="en-US" sz="5400" dirty="0" err="1">
                <a:latin typeface="Arial Narrow" panose="020B0606020202030204" pitchFamily="34" charset="0"/>
              </a:rPr>
              <a:t>atau</a:t>
            </a:r>
            <a:r>
              <a:rPr lang="en-US" sz="5400" dirty="0">
                <a:latin typeface="Arial Narrow" panose="020B0606020202030204" pitchFamily="34" charset="0"/>
              </a:rPr>
              <a:t> </a:t>
            </a:r>
            <a:r>
              <a:rPr lang="en-US" sz="5400" dirty="0" err="1">
                <a:latin typeface="Arial Narrow" panose="020B0606020202030204" pitchFamily="34" charset="0"/>
              </a:rPr>
              <a:t>konsultasi</a:t>
            </a:r>
            <a:r>
              <a:rPr lang="id-ID" sz="5400" dirty="0">
                <a:latin typeface="Arial Narrow" panose="020B0606020202030204" pitchFamily="34" charset="0"/>
              </a:rPr>
              <a:t> penggunaan seluruh sistem informasi pengadaan barang/jasa pemerintah, antara lain SIRUP, SPSE, e-katalog, e-monev, SIKaP</a:t>
            </a:r>
            <a:r>
              <a:rPr lang="en-US" sz="5400" dirty="0">
                <a:latin typeface="Arial Narrow" panose="020B0606020202030204" pitchFamily="34" charset="0"/>
              </a:rPr>
              <a:t>; </a:t>
            </a:r>
            <a:r>
              <a:rPr lang="en-US" sz="5400" dirty="0" err="1">
                <a:latin typeface="Arial Narrow" panose="020B0606020202030204" pitchFamily="34" charset="0"/>
              </a:rPr>
              <a:t>dan</a:t>
            </a:r>
            <a:endParaRPr lang="en-US" sz="5400" dirty="0">
              <a:latin typeface="Arial Narrow" panose="020B0606020202030204" pitchFamily="34" charset="0"/>
            </a:endParaRPr>
          </a:p>
          <a:p>
            <a:pPr marL="531813" indent="-531813" algn="just">
              <a:buFont typeface="+mj-lt"/>
              <a:buAutoNum type="alphaLcPeriod"/>
              <a:defRPr/>
            </a:pPr>
            <a:r>
              <a:rPr lang="en-US" sz="5400" dirty="0">
                <a:latin typeface="Arial Narrow" panose="020B0606020202030204" pitchFamily="34" charset="0"/>
              </a:rPr>
              <a:t>b</a:t>
            </a:r>
            <a:r>
              <a:rPr lang="id-ID" sz="5400" dirty="0">
                <a:latin typeface="Arial Narrow" panose="020B0606020202030204" pitchFamily="34" charset="0"/>
              </a:rPr>
              <a:t>imbingan teknis</a:t>
            </a:r>
            <a:r>
              <a:rPr lang="en-US" sz="5400" dirty="0">
                <a:latin typeface="Arial Narrow" panose="020B0606020202030204" pitchFamily="34" charset="0"/>
              </a:rPr>
              <a:t>,</a:t>
            </a:r>
            <a:r>
              <a:rPr lang="id-ID" sz="5400" dirty="0">
                <a:latin typeface="Arial Narrow" panose="020B0606020202030204" pitchFamily="34" charset="0"/>
              </a:rPr>
              <a:t> pendampingan</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a:t>
            </a:r>
            <a:r>
              <a:rPr lang="en-US" sz="5400" dirty="0" err="1">
                <a:latin typeface="Arial Narrow" panose="020B0606020202030204" pitchFamily="34" charset="0"/>
              </a:rPr>
              <a:t>atau</a:t>
            </a:r>
            <a:r>
              <a:rPr lang="en-US" sz="5400" dirty="0">
                <a:latin typeface="Arial Narrow" panose="020B0606020202030204" pitchFamily="34" charset="0"/>
              </a:rPr>
              <a:t> </a:t>
            </a:r>
            <a:r>
              <a:rPr lang="en-US" sz="5400" dirty="0" err="1">
                <a:latin typeface="Arial Narrow" panose="020B0606020202030204" pitchFamily="34" charset="0"/>
              </a:rPr>
              <a:t>konsultasi</a:t>
            </a:r>
            <a:r>
              <a:rPr lang="en-US" sz="5400" dirty="0">
                <a:latin typeface="Arial Narrow" panose="020B0606020202030204" pitchFamily="34" charset="0"/>
              </a:rPr>
              <a:t> </a:t>
            </a:r>
            <a:r>
              <a:rPr lang="id-ID" sz="5400" dirty="0">
                <a:latin typeface="Arial Narrow" panose="020B0606020202030204" pitchFamily="34" charset="0"/>
              </a:rPr>
              <a:t>substansi hukum</a:t>
            </a:r>
            <a:r>
              <a:rPr lang="en-US" sz="5400" dirty="0">
                <a:latin typeface="Arial Narrow" panose="020B0606020202030204" pitchFamily="34" charset="0"/>
              </a:rPr>
              <a:t> di </a:t>
            </a:r>
            <a:r>
              <a:rPr lang="en-US" sz="5400" dirty="0" err="1">
                <a:latin typeface="Arial Narrow" panose="020B0606020202030204" pitchFamily="34" charset="0"/>
              </a:rPr>
              <a:t>bidang</a:t>
            </a:r>
            <a:r>
              <a:rPr lang="en-US" sz="5400" dirty="0">
                <a:latin typeface="Arial Narrow" panose="020B0606020202030204" pitchFamily="34" charset="0"/>
              </a:rPr>
              <a:t> </a:t>
            </a:r>
            <a:r>
              <a:rPr lang="en-US" sz="5400" dirty="0" err="1">
                <a:latin typeface="Arial Narrow" panose="020B0606020202030204" pitchFamily="34" charset="0"/>
              </a:rPr>
              <a:t>pengadaan</a:t>
            </a:r>
            <a:r>
              <a:rPr lang="en-US" sz="5400" dirty="0">
                <a:latin typeface="Arial Narrow" panose="020B0606020202030204" pitchFamily="34" charset="0"/>
              </a:rPr>
              <a:t> </a:t>
            </a:r>
            <a:r>
              <a:rPr lang="en-US" sz="5400" dirty="0" err="1">
                <a:latin typeface="Arial Narrow" panose="020B0606020202030204" pitchFamily="34" charset="0"/>
              </a:rPr>
              <a:t>barang</a:t>
            </a:r>
            <a:r>
              <a:rPr lang="en-US" sz="5400" dirty="0">
                <a:latin typeface="Arial Narrow" panose="020B0606020202030204" pitchFamily="34" charset="0"/>
              </a:rPr>
              <a:t>/</a:t>
            </a:r>
            <a:r>
              <a:rPr lang="en-US" sz="5400" dirty="0" err="1">
                <a:latin typeface="Arial Narrow" panose="020B0606020202030204" pitchFamily="34" charset="0"/>
              </a:rPr>
              <a:t>jasa</a:t>
            </a:r>
            <a:r>
              <a:rPr lang="en-US" sz="5400" dirty="0">
                <a:latin typeface="Arial Narrow" panose="020B0606020202030204" pitchFamily="34" charset="0"/>
              </a:rPr>
              <a:t> </a:t>
            </a:r>
            <a:r>
              <a:rPr lang="en-US" sz="5400" dirty="0" err="1">
                <a:latin typeface="Arial Narrow" panose="020B0606020202030204" pitchFamily="34" charset="0"/>
              </a:rPr>
              <a:t>pemerintah</a:t>
            </a:r>
            <a:r>
              <a:rPr lang="id-ID" sz="5400" dirty="0">
                <a:latin typeface="Arial Narrow" panose="020B0606020202030204" pitchFamily="34" charset="0"/>
              </a:rPr>
              <a:t> dan</a:t>
            </a:r>
            <a:r>
              <a:rPr lang="en-US" sz="5400" dirty="0">
                <a:latin typeface="Arial Narrow" panose="020B0606020202030204" pitchFamily="34" charset="0"/>
              </a:rPr>
              <a:t> </a:t>
            </a:r>
            <a:r>
              <a:rPr lang="id-ID" sz="5400" dirty="0">
                <a:latin typeface="Arial Narrow" panose="020B0606020202030204" pitchFamily="34" charset="0"/>
              </a:rPr>
              <a:t>layanan penyelesaian sengketa kontrak melalui mediasi.</a:t>
            </a:r>
            <a:endParaRPr lang="en-US" sz="5400" dirty="0">
              <a:latin typeface="Arial Narrow" panose="020B0606020202030204" pitchFamily="34" charset="0"/>
              <a:ea typeface="Calibri"/>
              <a:cs typeface="Arial" pitchFamily="34" charset="0"/>
            </a:endParaRPr>
          </a:p>
        </p:txBody>
      </p:sp>
    </p:spTree>
    <p:extLst>
      <p:ext uri="{BB962C8B-B14F-4D97-AF65-F5344CB8AC3E}">
        <p14:creationId xmlns:p14="http://schemas.microsoft.com/office/powerpoint/2010/main" val="6818600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Box 2"/>
          <p:cNvSpPr txBox="1">
            <a:spLocks noChangeArrowheads="1"/>
          </p:cNvSpPr>
          <p:nvPr/>
        </p:nvSpPr>
        <p:spPr bwMode="auto">
          <a:xfrm>
            <a:off x="2782890" y="1181102"/>
            <a:ext cx="19397133" cy="91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defTabSz="1219215">
              <a:spcBef>
                <a:spcPct val="0"/>
              </a:spcBef>
              <a:buNone/>
            </a:pPr>
            <a:r>
              <a:rPr lang="en-US" altLang="en-US" sz="5333" b="1">
                <a:solidFill>
                  <a:prstClr val="black"/>
                </a:solidFill>
                <a:latin typeface="Arial" charset="0"/>
              </a:rPr>
              <a:t>FUNGSI PENGELOLAAN PENGADAAN BARANG/JASA</a:t>
            </a:r>
            <a:endParaRPr lang="en-US" altLang="en-US" sz="4800" b="1">
              <a:solidFill>
                <a:prstClr val="black"/>
              </a:solidFill>
              <a:latin typeface="Arial" charset="0"/>
            </a:endParaRPr>
          </a:p>
        </p:txBody>
      </p:sp>
      <p:sp>
        <p:nvSpPr>
          <p:cNvPr id="4" name="Rectangle 3"/>
          <p:cNvSpPr/>
          <p:nvPr/>
        </p:nvSpPr>
        <p:spPr>
          <a:xfrm>
            <a:off x="817636" y="2762839"/>
            <a:ext cx="24105079" cy="8402286"/>
          </a:xfrm>
          <a:prstGeom prst="rect">
            <a:avLst/>
          </a:prstGeom>
          <a:solidFill>
            <a:schemeClr val="accent6">
              <a:lumMod val="60000"/>
              <a:lumOff val="40000"/>
            </a:schemeClr>
          </a:solidFill>
          <a:scene3d>
            <a:camera prst="orthographicFront"/>
            <a:lightRig rig="threePt" dir="t"/>
          </a:scene3d>
          <a:sp3d>
            <a:bevelT/>
          </a:sp3d>
        </p:spPr>
        <p:txBody>
          <a:bodyPr wrap="square" lIns="91426" tIns="45713" rIns="91426" bIns="45713">
            <a:spAutoFit/>
          </a:bodyPr>
          <a:lstStyle/>
          <a:p>
            <a:pPr marL="0" lvl="1" indent="0" algn="just" defTabSz="457118">
              <a:spcAft>
                <a:spcPts val="0"/>
              </a:spcAft>
              <a:defRPr/>
            </a:pPr>
            <a:r>
              <a:rPr lang="en-US" sz="5400" b="1" dirty="0" err="1">
                <a:latin typeface="Arial Narrow" panose="020B0606020202030204" pitchFamily="34" charset="0"/>
                <a:cs typeface="Arial" pitchFamily="34" charset="0"/>
              </a:rPr>
              <a:t>Pelaksanaan</a:t>
            </a:r>
            <a:r>
              <a:rPr lang="en-US" sz="5400" b="1" dirty="0">
                <a:latin typeface="Arial Narrow" panose="020B0606020202030204" pitchFamily="34" charset="0"/>
                <a:cs typeface="Arial" pitchFamily="34" charset="0"/>
              </a:rPr>
              <a:t> </a:t>
            </a:r>
            <a:r>
              <a:rPr lang="en-US" sz="5400" b="1" dirty="0" err="1">
                <a:latin typeface="Arial Narrow" panose="020B0606020202030204" pitchFamily="34" charset="0"/>
                <a:cs typeface="Arial" pitchFamily="34" charset="0"/>
              </a:rPr>
              <a:t>fungsi</a:t>
            </a:r>
            <a:r>
              <a:rPr lang="en-US" sz="5400" b="1" dirty="0">
                <a:latin typeface="Arial Narrow" panose="020B0606020202030204" pitchFamily="34" charset="0"/>
                <a:cs typeface="Arial" pitchFamily="34" charset="0"/>
              </a:rPr>
              <a:t> </a:t>
            </a:r>
            <a:r>
              <a:rPr lang="en-US" sz="5400" b="1" dirty="0" err="1">
                <a:latin typeface="Arial Narrow" panose="020B0606020202030204" pitchFamily="34" charset="0"/>
                <a:cs typeface="Arial" pitchFamily="34" charset="0"/>
              </a:rPr>
              <a:t>pengelolaan</a:t>
            </a:r>
            <a:r>
              <a:rPr lang="en-US" sz="5400" b="1" dirty="0">
                <a:latin typeface="Arial Narrow" panose="020B0606020202030204" pitchFamily="34" charset="0"/>
                <a:cs typeface="Arial" pitchFamily="34" charset="0"/>
              </a:rPr>
              <a:t> PBJ </a:t>
            </a:r>
            <a:r>
              <a:rPr lang="en-US" sz="5400" b="1" dirty="0" err="1">
                <a:latin typeface="Arial Narrow" panose="020B0606020202030204" pitchFamily="34" charset="0"/>
                <a:cs typeface="Arial" pitchFamily="34" charset="0"/>
              </a:rPr>
              <a:t>meliputi</a:t>
            </a:r>
            <a:r>
              <a:rPr lang="en-US" sz="5400" b="1" dirty="0">
                <a:latin typeface="Arial Narrow" panose="020B0606020202030204" pitchFamily="34" charset="0"/>
                <a:cs typeface="Arial" pitchFamily="34" charset="0"/>
              </a:rPr>
              <a:t>  (</a:t>
            </a:r>
            <a:r>
              <a:rPr lang="en-US" sz="5400" b="1" dirty="0" err="1">
                <a:latin typeface="Arial Narrow" panose="020B0606020202030204" pitchFamily="34" charset="0"/>
                <a:cs typeface="Arial" pitchFamily="34" charset="0"/>
              </a:rPr>
              <a:t>Pasal</a:t>
            </a:r>
            <a:r>
              <a:rPr lang="en-US" sz="5400" b="1" dirty="0">
                <a:latin typeface="Arial Narrow" panose="020B0606020202030204" pitchFamily="34" charset="0"/>
                <a:cs typeface="Arial" pitchFamily="34" charset="0"/>
              </a:rPr>
              <a:t> 4):</a:t>
            </a:r>
          </a:p>
          <a:p>
            <a:pPr marL="615950" lvl="1" indent="-615950" algn="just">
              <a:buFont typeface="+mj-lt"/>
              <a:buAutoNum type="alphaLcPeriod"/>
              <a:defRPr/>
            </a:pPr>
            <a:r>
              <a:rPr lang="en-US" sz="5400" dirty="0" err="1">
                <a:latin typeface="Arial Narrow" panose="020B0606020202030204" pitchFamily="34" charset="0"/>
              </a:rPr>
              <a:t>inventarisasi</a:t>
            </a:r>
            <a:r>
              <a:rPr lang="en-US" sz="5400" dirty="0">
                <a:latin typeface="Arial Narrow" panose="020B0606020202030204" pitchFamily="34" charset="0"/>
              </a:rPr>
              <a:t> </a:t>
            </a:r>
            <a:r>
              <a:rPr lang="en-US" sz="5400" dirty="0" err="1">
                <a:latin typeface="Arial Narrow" panose="020B0606020202030204" pitchFamily="34" charset="0"/>
              </a:rPr>
              <a:t>paket</a:t>
            </a:r>
            <a:r>
              <a:rPr lang="en-US" sz="5400" dirty="0">
                <a:latin typeface="Arial Narrow" panose="020B0606020202030204" pitchFamily="34" charset="0"/>
              </a:rPr>
              <a:t> </a:t>
            </a:r>
            <a:r>
              <a:rPr lang="en-US" sz="5400" dirty="0" err="1">
                <a:latin typeface="Arial Narrow" panose="020B0606020202030204" pitchFamily="34" charset="0"/>
              </a:rPr>
              <a:t>pengadaan</a:t>
            </a:r>
            <a:r>
              <a:rPr lang="en-US" sz="5400" dirty="0">
                <a:latin typeface="Arial Narrow" panose="020B0606020202030204" pitchFamily="34" charset="0"/>
              </a:rPr>
              <a:t> </a:t>
            </a:r>
            <a:r>
              <a:rPr lang="en-US" sz="5400" dirty="0" err="1">
                <a:latin typeface="Arial Narrow" panose="020B0606020202030204" pitchFamily="34" charset="0"/>
              </a:rPr>
              <a:t>barang</a:t>
            </a:r>
            <a:r>
              <a:rPr lang="en-US" sz="5400" dirty="0">
                <a:latin typeface="Arial Narrow" panose="020B0606020202030204" pitchFamily="34" charset="0"/>
              </a:rPr>
              <a:t>/</a:t>
            </a:r>
            <a:r>
              <a:rPr lang="en-US" sz="5400" dirty="0" err="1">
                <a:latin typeface="Arial Narrow" panose="020B0606020202030204" pitchFamily="34" charset="0"/>
              </a:rPr>
              <a:t>jasa</a:t>
            </a:r>
            <a:r>
              <a:rPr lang="en-US" sz="5400" dirty="0">
                <a:latin typeface="Arial Narrow" panose="020B0606020202030204" pitchFamily="34" charset="0"/>
              </a:rPr>
              <a:t>;</a:t>
            </a:r>
          </a:p>
          <a:p>
            <a:pPr marL="615950" lvl="1" indent="-615950" algn="just">
              <a:buFont typeface="+mj-lt"/>
              <a:buAutoNum type="alphaLcPeriod"/>
              <a:defRPr/>
            </a:pPr>
            <a:r>
              <a:rPr lang="en-US" sz="5400" dirty="0" err="1">
                <a:latin typeface="Arial Narrow" panose="020B0606020202030204" pitchFamily="34" charset="0"/>
              </a:rPr>
              <a:t>pelaksanaan</a:t>
            </a:r>
            <a:r>
              <a:rPr lang="en-US" sz="5400" dirty="0">
                <a:latin typeface="Arial Narrow" panose="020B0606020202030204" pitchFamily="34" charset="0"/>
              </a:rPr>
              <a:t> </a:t>
            </a:r>
            <a:r>
              <a:rPr lang="en-US" sz="5400" dirty="0" err="1">
                <a:latin typeface="Arial Narrow" panose="020B0606020202030204" pitchFamily="34" charset="0"/>
              </a:rPr>
              <a:t>riset</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 </a:t>
            </a:r>
            <a:r>
              <a:rPr lang="id-ID" sz="5400" dirty="0">
                <a:latin typeface="Arial Narrow" panose="020B0606020202030204" pitchFamily="34" charset="0"/>
              </a:rPr>
              <a:t>analisis </a:t>
            </a:r>
            <a:r>
              <a:rPr lang="en-US" sz="5400" dirty="0" err="1">
                <a:latin typeface="Arial Narrow" panose="020B0606020202030204" pitchFamily="34" charset="0"/>
              </a:rPr>
              <a:t>pasar</a:t>
            </a:r>
            <a:r>
              <a:rPr lang="en-US" sz="5400" dirty="0">
                <a:latin typeface="Arial Narrow" panose="020B0606020202030204" pitchFamily="34" charset="0"/>
              </a:rPr>
              <a:t> </a:t>
            </a:r>
            <a:r>
              <a:rPr lang="en-US" sz="5400" dirty="0" err="1">
                <a:latin typeface="Arial Narrow" panose="020B0606020202030204" pitchFamily="34" charset="0"/>
              </a:rPr>
              <a:t>barang</a:t>
            </a:r>
            <a:r>
              <a:rPr lang="en-US" sz="5400" dirty="0">
                <a:latin typeface="Arial Narrow" panose="020B0606020202030204" pitchFamily="34" charset="0"/>
              </a:rPr>
              <a:t>/</a:t>
            </a:r>
            <a:r>
              <a:rPr lang="en-US" sz="5400" dirty="0" err="1">
                <a:latin typeface="Arial Narrow" panose="020B0606020202030204" pitchFamily="34" charset="0"/>
              </a:rPr>
              <a:t>jasa</a:t>
            </a:r>
            <a:r>
              <a:rPr lang="en-US" sz="5400" dirty="0">
                <a:latin typeface="Arial Narrow" panose="020B0606020202030204" pitchFamily="34" charset="0"/>
              </a:rPr>
              <a:t>;</a:t>
            </a:r>
          </a:p>
          <a:p>
            <a:pPr marL="615950" lvl="1" indent="-615950" algn="just">
              <a:buFont typeface="+mj-lt"/>
              <a:buAutoNum type="alphaLcPeriod"/>
              <a:defRPr/>
            </a:pPr>
            <a:r>
              <a:rPr lang="en-US" sz="5400" dirty="0" err="1">
                <a:latin typeface="Arial Narrow" panose="020B0606020202030204" pitchFamily="34" charset="0"/>
              </a:rPr>
              <a:t>penyusunan</a:t>
            </a:r>
            <a:r>
              <a:rPr lang="en-US" sz="5400" dirty="0">
                <a:latin typeface="Arial Narrow" panose="020B0606020202030204" pitchFamily="34" charset="0"/>
              </a:rPr>
              <a:t> </a:t>
            </a:r>
            <a:r>
              <a:rPr lang="en-US" sz="5400" dirty="0" err="1">
                <a:latin typeface="Arial Narrow" panose="020B0606020202030204" pitchFamily="34" charset="0"/>
              </a:rPr>
              <a:t>strategi</a:t>
            </a:r>
            <a:r>
              <a:rPr lang="en-US" sz="5400" dirty="0">
                <a:latin typeface="Arial Narrow" panose="020B0606020202030204" pitchFamily="34" charset="0"/>
              </a:rPr>
              <a:t> </a:t>
            </a:r>
            <a:r>
              <a:rPr lang="en-US" sz="5400" dirty="0" err="1">
                <a:latin typeface="Arial Narrow" panose="020B0606020202030204" pitchFamily="34" charset="0"/>
              </a:rPr>
              <a:t>pengadaan</a:t>
            </a:r>
            <a:r>
              <a:rPr lang="en-US" sz="5400" dirty="0">
                <a:latin typeface="Arial Narrow" panose="020B0606020202030204" pitchFamily="34" charset="0"/>
              </a:rPr>
              <a:t> </a:t>
            </a:r>
            <a:r>
              <a:rPr lang="en-US" sz="5400" dirty="0" err="1">
                <a:latin typeface="Arial Narrow" panose="020B0606020202030204" pitchFamily="34" charset="0"/>
              </a:rPr>
              <a:t>barang</a:t>
            </a:r>
            <a:r>
              <a:rPr lang="en-US" sz="5400" dirty="0">
                <a:latin typeface="Arial Narrow" panose="020B0606020202030204" pitchFamily="34" charset="0"/>
              </a:rPr>
              <a:t>/</a:t>
            </a:r>
            <a:r>
              <a:rPr lang="en-US" sz="5400" dirty="0" err="1">
                <a:latin typeface="Arial Narrow" panose="020B0606020202030204" pitchFamily="34" charset="0"/>
              </a:rPr>
              <a:t>jasa</a:t>
            </a:r>
            <a:r>
              <a:rPr lang="en-US" sz="5400" dirty="0">
                <a:latin typeface="Arial Narrow" panose="020B0606020202030204" pitchFamily="34" charset="0"/>
              </a:rPr>
              <a:t>;</a:t>
            </a:r>
          </a:p>
          <a:p>
            <a:pPr marL="615950" lvl="1" indent="-615950" algn="just">
              <a:buFont typeface="+mj-lt"/>
              <a:buAutoNum type="alphaLcPeriod"/>
              <a:defRPr/>
            </a:pPr>
            <a:r>
              <a:rPr lang="en-US" sz="5400" dirty="0" err="1">
                <a:latin typeface="Arial Narrow" panose="020B0606020202030204" pitchFamily="34" charset="0"/>
              </a:rPr>
              <a:t>penyiapan</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 </a:t>
            </a:r>
            <a:r>
              <a:rPr lang="en-US" sz="5400" dirty="0" err="1">
                <a:latin typeface="Arial Narrow" panose="020B0606020202030204" pitchFamily="34" charset="0"/>
              </a:rPr>
              <a:t>pengelolaan</a:t>
            </a:r>
            <a:r>
              <a:rPr lang="en-US" sz="5400" dirty="0">
                <a:latin typeface="Arial Narrow" panose="020B0606020202030204" pitchFamily="34" charset="0"/>
              </a:rPr>
              <a:t> </a:t>
            </a:r>
            <a:r>
              <a:rPr lang="id-ID" sz="5400" dirty="0">
                <a:latin typeface="Arial Narrow" panose="020B0606020202030204" pitchFamily="34" charset="0"/>
              </a:rPr>
              <a:t>dokumen pemilihan </a:t>
            </a:r>
            <a:r>
              <a:rPr lang="en-US" sz="5400" dirty="0" err="1">
                <a:latin typeface="Arial Narrow" panose="020B0606020202030204" pitchFamily="34" charset="0"/>
              </a:rPr>
              <a:t>beserta</a:t>
            </a:r>
            <a:r>
              <a:rPr lang="en-US" sz="5400" dirty="0">
                <a:latin typeface="Arial Narrow" panose="020B0606020202030204" pitchFamily="34" charset="0"/>
              </a:rPr>
              <a:t> </a:t>
            </a:r>
            <a:r>
              <a:rPr lang="en-US" sz="5400" dirty="0" err="1">
                <a:latin typeface="Arial Narrow" panose="020B0606020202030204" pitchFamily="34" charset="0"/>
              </a:rPr>
              <a:t>dokumen</a:t>
            </a:r>
            <a:r>
              <a:rPr lang="en-US" sz="5400" dirty="0">
                <a:latin typeface="Arial Narrow" panose="020B0606020202030204" pitchFamily="34" charset="0"/>
              </a:rPr>
              <a:t> </a:t>
            </a:r>
            <a:r>
              <a:rPr lang="id-ID" sz="5400" dirty="0">
                <a:latin typeface="Arial Narrow" panose="020B0606020202030204" pitchFamily="34" charset="0"/>
              </a:rPr>
              <a:t>pendukung</a:t>
            </a:r>
            <a:r>
              <a:rPr lang="en-US" sz="5400" dirty="0">
                <a:latin typeface="Arial Narrow" panose="020B0606020202030204" pitchFamily="34" charset="0"/>
              </a:rPr>
              <a:t> </a:t>
            </a:r>
            <a:r>
              <a:rPr lang="en-US" sz="5400" dirty="0" err="1">
                <a:latin typeface="Arial Narrow" panose="020B0606020202030204" pitchFamily="34" charset="0"/>
              </a:rPr>
              <a:t>lainnya</a:t>
            </a:r>
            <a:r>
              <a:rPr lang="id-ID" sz="5400" dirty="0">
                <a:latin typeface="Arial Narrow" panose="020B0606020202030204" pitchFamily="34" charset="0"/>
              </a:rPr>
              <a:t> dan informasi yang dibutuhkan</a:t>
            </a:r>
            <a:r>
              <a:rPr lang="en-US" sz="5400" dirty="0">
                <a:latin typeface="Arial Narrow" panose="020B0606020202030204" pitchFamily="34" charset="0"/>
              </a:rPr>
              <a:t>;</a:t>
            </a:r>
          </a:p>
          <a:p>
            <a:pPr marL="615950" lvl="1" indent="-615950" algn="just">
              <a:buFont typeface="+mj-lt"/>
              <a:buAutoNum type="alphaLcPeriod"/>
              <a:defRPr/>
            </a:pPr>
            <a:r>
              <a:rPr lang="en-US" sz="5400" b="1" dirty="0">
                <a:latin typeface="Arial Narrow" panose="020B0606020202030204" pitchFamily="34" charset="0"/>
              </a:rPr>
              <a:t>p</a:t>
            </a:r>
            <a:r>
              <a:rPr lang="id-ID" sz="5400" b="1" dirty="0">
                <a:latin typeface="Arial Narrow" panose="020B0606020202030204" pitchFamily="34" charset="0"/>
              </a:rPr>
              <a:t>elaksanaan pemilihan penyedia barang</a:t>
            </a:r>
            <a:r>
              <a:rPr lang="en-US" sz="5400" b="1" dirty="0">
                <a:latin typeface="Arial Narrow" panose="020B0606020202030204" pitchFamily="34" charset="0"/>
              </a:rPr>
              <a:t>/</a:t>
            </a:r>
            <a:r>
              <a:rPr lang="en-US" sz="5400" b="1" dirty="0" err="1">
                <a:latin typeface="Arial Narrow" panose="020B0606020202030204" pitchFamily="34" charset="0"/>
              </a:rPr>
              <a:t>jasa</a:t>
            </a:r>
            <a:r>
              <a:rPr lang="en-US" sz="5400" dirty="0">
                <a:latin typeface="Arial Narrow" panose="020B0606020202030204" pitchFamily="34" charset="0"/>
              </a:rPr>
              <a:t>;</a:t>
            </a:r>
          </a:p>
          <a:p>
            <a:pPr marL="615950" lvl="1" indent="-615950" algn="just">
              <a:buFont typeface="+mj-lt"/>
              <a:buAutoNum type="alphaLcPeriod"/>
              <a:defRPr/>
            </a:pPr>
            <a:r>
              <a:rPr lang="en-US" sz="5400" dirty="0" err="1">
                <a:latin typeface="Arial Narrow" panose="020B0606020202030204" pitchFamily="34" charset="0"/>
              </a:rPr>
              <a:t>penyusunan</a:t>
            </a:r>
            <a:r>
              <a:rPr lang="en-US" sz="5400" dirty="0">
                <a:latin typeface="Arial Narrow" panose="020B0606020202030204" pitchFamily="34" charset="0"/>
              </a:rPr>
              <a:t> </a:t>
            </a:r>
            <a:r>
              <a:rPr lang="en-US" sz="5400" dirty="0" err="1">
                <a:latin typeface="Arial Narrow" panose="020B0606020202030204" pitchFamily="34" charset="0"/>
              </a:rPr>
              <a:t>dan</a:t>
            </a:r>
            <a:r>
              <a:rPr lang="en-US" sz="5400" dirty="0">
                <a:latin typeface="Arial Narrow" panose="020B0606020202030204" pitchFamily="34" charset="0"/>
              </a:rPr>
              <a:t> </a:t>
            </a:r>
            <a:r>
              <a:rPr lang="en-US" sz="5400" dirty="0" err="1">
                <a:latin typeface="Arial Narrow" panose="020B0606020202030204" pitchFamily="34" charset="0"/>
              </a:rPr>
              <a:t>pengelolaan</a:t>
            </a:r>
            <a:r>
              <a:rPr lang="en-US" sz="5400" dirty="0">
                <a:latin typeface="Arial Narrow" panose="020B0606020202030204" pitchFamily="34" charset="0"/>
              </a:rPr>
              <a:t> </a:t>
            </a:r>
            <a:r>
              <a:rPr lang="id-ID" sz="5400" dirty="0">
                <a:latin typeface="Arial Narrow" panose="020B0606020202030204" pitchFamily="34" charset="0"/>
              </a:rPr>
              <a:t>katalog elektronik lokal</a:t>
            </a:r>
            <a:r>
              <a:rPr lang="en-US" sz="5400" dirty="0">
                <a:latin typeface="Arial Narrow" panose="020B0606020202030204" pitchFamily="34" charset="0"/>
              </a:rPr>
              <a:t>/</a:t>
            </a:r>
            <a:r>
              <a:rPr lang="en-US" sz="5400" dirty="0" err="1">
                <a:latin typeface="Arial Narrow" panose="020B0606020202030204" pitchFamily="34" charset="0"/>
              </a:rPr>
              <a:t>sektoral</a:t>
            </a:r>
            <a:r>
              <a:rPr lang="en-US" sz="5400" dirty="0">
                <a:latin typeface="Arial Narrow" panose="020B0606020202030204" pitchFamily="34" charset="0"/>
              </a:rPr>
              <a:t>;</a:t>
            </a:r>
          </a:p>
          <a:p>
            <a:pPr marL="615950" lvl="1" indent="-615950" algn="just">
              <a:buFont typeface="+mj-lt"/>
              <a:buAutoNum type="alphaLcPeriod"/>
              <a:defRPr/>
            </a:pPr>
            <a:r>
              <a:rPr lang="en-US" sz="5400" dirty="0">
                <a:latin typeface="Arial Narrow" panose="020B0606020202030204" pitchFamily="34" charset="0"/>
              </a:rPr>
              <a:t>m</a:t>
            </a:r>
            <a:r>
              <a:rPr lang="id-ID" sz="5400" dirty="0">
                <a:latin typeface="Arial Narrow" panose="020B0606020202030204" pitchFamily="34" charset="0"/>
              </a:rPr>
              <a:t>onitoring dan evaluasi pelaksanaan pengadaan barang/jasa pemerintah</a:t>
            </a:r>
            <a:r>
              <a:rPr lang="en-US" sz="5400" dirty="0">
                <a:latin typeface="Arial Narrow" panose="020B0606020202030204" pitchFamily="34" charset="0"/>
              </a:rPr>
              <a:t>; </a:t>
            </a:r>
            <a:r>
              <a:rPr lang="en-US" sz="5400" dirty="0" err="1">
                <a:latin typeface="Arial Narrow" panose="020B0606020202030204" pitchFamily="34" charset="0"/>
              </a:rPr>
              <a:t>dan</a:t>
            </a:r>
            <a:endParaRPr lang="en-US" sz="5400" dirty="0">
              <a:latin typeface="Arial Narrow" panose="020B0606020202030204" pitchFamily="34" charset="0"/>
            </a:endParaRPr>
          </a:p>
          <a:p>
            <a:pPr marL="615950" lvl="1" indent="-615950" algn="just">
              <a:buFont typeface="+mj-lt"/>
              <a:buAutoNum type="alphaLcPeriod"/>
              <a:defRPr/>
            </a:pPr>
            <a:r>
              <a:rPr lang="en-US" sz="5400" dirty="0" err="1">
                <a:latin typeface="Arial Narrow" panose="020B0606020202030204" pitchFamily="34" charset="0"/>
              </a:rPr>
              <a:t>membantu</a:t>
            </a:r>
            <a:r>
              <a:rPr lang="en-US" sz="5400" dirty="0">
                <a:latin typeface="Arial Narrow" panose="020B0606020202030204" pitchFamily="34" charset="0"/>
              </a:rPr>
              <a:t> p</a:t>
            </a:r>
            <a:r>
              <a:rPr lang="id-ID" sz="5400" dirty="0">
                <a:latin typeface="Arial Narrow" panose="020B0606020202030204" pitchFamily="34" charset="0"/>
              </a:rPr>
              <a:t>erencanaan dan </a:t>
            </a:r>
            <a:r>
              <a:rPr lang="en-US" sz="5400" dirty="0" err="1">
                <a:latin typeface="Arial Narrow" panose="020B0606020202030204" pitchFamily="34" charset="0"/>
              </a:rPr>
              <a:t>pengelolaan</a:t>
            </a:r>
            <a:r>
              <a:rPr lang="en-US" sz="5400" dirty="0">
                <a:latin typeface="Arial Narrow" panose="020B0606020202030204" pitchFamily="34" charset="0"/>
              </a:rPr>
              <a:t> </a:t>
            </a:r>
            <a:r>
              <a:rPr lang="id-ID" sz="5400" dirty="0">
                <a:latin typeface="Arial Narrow" panose="020B0606020202030204" pitchFamily="34" charset="0"/>
              </a:rPr>
              <a:t>kontrak pengadaan barang/jasa pemerintah</a:t>
            </a:r>
            <a:r>
              <a:rPr lang="en-US" sz="5400" dirty="0">
                <a:latin typeface="Arial Narrow" panose="020B0606020202030204" pitchFamily="34" charset="0"/>
              </a:rPr>
              <a:t>.</a:t>
            </a:r>
            <a:endParaRPr lang="en-US" sz="5400" dirty="0">
              <a:latin typeface="Arial Narrow" panose="020B0606020202030204" pitchFamily="34" charset="0"/>
              <a:cs typeface="Arial" pitchFamily="34" charset="0"/>
            </a:endParaRPr>
          </a:p>
        </p:txBody>
      </p:sp>
    </p:spTree>
    <p:extLst>
      <p:ext uri="{BB962C8B-B14F-4D97-AF65-F5344CB8AC3E}">
        <p14:creationId xmlns:p14="http://schemas.microsoft.com/office/powerpoint/2010/main" val="16953021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Box 2"/>
          <p:cNvSpPr txBox="1">
            <a:spLocks noChangeArrowheads="1"/>
          </p:cNvSpPr>
          <p:nvPr/>
        </p:nvSpPr>
        <p:spPr bwMode="auto">
          <a:xfrm>
            <a:off x="2016654" y="715435"/>
            <a:ext cx="2236893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defTabSz="1219215">
              <a:spcBef>
                <a:spcPct val="0"/>
              </a:spcBef>
              <a:buNone/>
            </a:pPr>
            <a:r>
              <a:rPr lang="en-US" altLang="en-US" sz="4800" b="1">
                <a:solidFill>
                  <a:prstClr val="black"/>
                </a:solidFill>
                <a:latin typeface="Arial" charset="0"/>
              </a:rPr>
              <a:t>FUNGSI LAYANAN PENGADAAN SECARA ELEKTRONIK</a:t>
            </a:r>
          </a:p>
        </p:txBody>
      </p:sp>
      <p:sp>
        <p:nvSpPr>
          <p:cNvPr id="4" name="Rectangle 3"/>
          <p:cNvSpPr>
            <a:spLocks noChangeArrowheads="1"/>
          </p:cNvSpPr>
          <p:nvPr/>
        </p:nvSpPr>
        <p:spPr bwMode="auto">
          <a:xfrm>
            <a:off x="711311" y="2297038"/>
            <a:ext cx="23126884" cy="8402286"/>
          </a:xfrm>
          <a:prstGeom prst="rect">
            <a:avLst/>
          </a:prstGeom>
          <a:solidFill>
            <a:schemeClr val="accent5">
              <a:lumMod val="60000"/>
              <a:lumOff val="40000"/>
            </a:schemeClr>
          </a:solidFill>
          <a:ln>
            <a:noFill/>
          </a:ln>
          <a:scene3d>
            <a:camera prst="orthographicFront"/>
            <a:lightRig rig="threePt" dir="t"/>
          </a:scene3d>
          <a:sp3d>
            <a:bevelT/>
          </a:sp3d>
          <a:extLst/>
        </p:spPr>
        <p:txBody>
          <a:bodyPr wrap="square" lIns="91426" tIns="45713" rIns="91426" bIns="45713">
            <a:spAutoFit/>
          </a:bodyPr>
          <a:lstStyle/>
          <a:p>
            <a:pPr algn="just">
              <a:defRPr/>
            </a:pPr>
            <a:r>
              <a:rPr lang="en-US" sz="5400" b="1" dirty="0" err="1">
                <a:latin typeface="Arial Narrow" panose="020B0606020202030204" pitchFamily="34" charset="0"/>
                <a:ea typeface="Calibri" pitchFamily="34" charset="0"/>
                <a:cs typeface="Arial" pitchFamily="34" charset="0"/>
              </a:rPr>
              <a:t>Pelaksanaan</a:t>
            </a:r>
            <a:r>
              <a:rPr lang="en-US" sz="5400" b="1" dirty="0">
                <a:latin typeface="Arial Narrow" panose="020B0606020202030204" pitchFamily="34" charset="0"/>
                <a:ea typeface="Calibri" pitchFamily="34" charset="0"/>
                <a:cs typeface="Arial" pitchFamily="34" charset="0"/>
              </a:rPr>
              <a:t> </a:t>
            </a:r>
            <a:r>
              <a:rPr lang="en-US" sz="5400" b="1" dirty="0" err="1">
                <a:latin typeface="Arial Narrow" panose="020B0606020202030204" pitchFamily="34" charset="0"/>
                <a:ea typeface="Calibri" pitchFamily="34" charset="0"/>
                <a:cs typeface="Arial" pitchFamily="34" charset="0"/>
              </a:rPr>
              <a:t>fungsi</a:t>
            </a:r>
            <a:r>
              <a:rPr lang="en-US" sz="5400" b="1" dirty="0">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pengelolaan</a:t>
            </a:r>
            <a:r>
              <a:rPr lang="en-US" altLang="id-ID" sz="5400" b="1" dirty="0">
                <a:solidFill>
                  <a:srgbClr val="000000"/>
                </a:solidFill>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layanan</a:t>
            </a:r>
            <a:r>
              <a:rPr lang="en-US" altLang="id-ID" sz="5400" b="1" dirty="0">
                <a:solidFill>
                  <a:srgbClr val="000000"/>
                </a:solidFill>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pengadaan</a:t>
            </a:r>
            <a:r>
              <a:rPr lang="en-US" altLang="id-ID" sz="5400" b="1" dirty="0">
                <a:solidFill>
                  <a:srgbClr val="000000"/>
                </a:solidFill>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secara</a:t>
            </a:r>
            <a:r>
              <a:rPr lang="en-US" altLang="id-ID" sz="5400" b="1" dirty="0">
                <a:solidFill>
                  <a:srgbClr val="000000"/>
                </a:solidFill>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elektronik</a:t>
            </a:r>
            <a:r>
              <a:rPr lang="en-US" altLang="id-ID" sz="5400" b="1" dirty="0">
                <a:solidFill>
                  <a:srgbClr val="000000"/>
                </a:solidFill>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meliputi</a:t>
            </a:r>
            <a:r>
              <a:rPr lang="en-US" altLang="id-ID" sz="5400" b="1" dirty="0">
                <a:solidFill>
                  <a:srgbClr val="000000"/>
                </a:solidFill>
                <a:latin typeface="Arial Narrow" panose="020B0606020202030204" pitchFamily="34" charset="0"/>
                <a:ea typeface="Calibri" pitchFamily="34" charset="0"/>
                <a:cs typeface="Arial" pitchFamily="34" charset="0"/>
              </a:rPr>
              <a:t> (</a:t>
            </a:r>
            <a:r>
              <a:rPr lang="en-US" altLang="id-ID" sz="5400" b="1" dirty="0" err="1">
                <a:solidFill>
                  <a:srgbClr val="000000"/>
                </a:solidFill>
                <a:latin typeface="Arial Narrow" panose="020B0606020202030204" pitchFamily="34" charset="0"/>
                <a:ea typeface="Calibri" pitchFamily="34" charset="0"/>
                <a:cs typeface="Arial" pitchFamily="34" charset="0"/>
              </a:rPr>
              <a:t>Pasal</a:t>
            </a:r>
            <a:r>
              <a:rPr lang="en-US" altLang="id-ID" sz="5400" b="1" dirty="0">
                <a:solidFill>
                  <a:srgbClr val="000000"/>
                </a:solidFill>
                <a:latin typeface="Arial Narrow" panose="020B0606020202030204" pitchFamily="34" charset="0"/>
                <a:ea typeface="Calibri" pitchFamily="34" charset="0"/>
                <a:cs typeface="Arial" pitchFamily="34" charset="0"/>
              </a:rPr>
              <a:t> 5):</a:t>
            </a:r>
            <a:endParaRPr lang="en-US" sz="5400" b="1" dirty="0">
              <a:latin typeface="Arial Narrow" panose="020B0606020202030204" pitchFamily="34" charset="0"/>
              <a:ea typeface="Calibri" pitchFamily="34" charset="0"/>
              <a:cs typeface="Arial" pitchFamily="34" charset="0"/>
            </a:endParaRPr>
          </a:p>
          <a:p>
            <a:pPr marL="808038" indent="-808038" algn="just">
              <a:buFont typeface="+mj-lt"/>
              <a:buAutoNum type="alphaLcPeriod"/>
              <a:defRPr/>
            </a:pPr>
            <a:r>
              <a:rPr lang="id-ID" sz="5400" dirty="0">
                <a:latin typeface="Arial Narrow" panose="020B0606020202030204" pitchFamily="34" charset="0"/>
              </a:rPr>
              <a:t>pengelolaan seluruh sistem informasi </a:t>
            </a:r>
            <a:r>
              <a:rPr lang="en-US" sz="5400" dirty="0">
                <a:latin typeface="Arial Narrow" panose="020B0606020202030204" pitchFamily="34" charset="0"/>
              </a:rPr>
              <a:t>p</a:t>
            </a:r>
            <a:r>
              <a:rPr lang="id-ID" sz="5400" dirty="0">
                <a:latin typeface="Arial Narrow" panose="020B0606020202030204" pitchFamily="34" charset="0"/>
              </a:rPr>
              <a:t>engadaan </a:t>
            </a:r>
            <a:r>
              <a:rPr lang="en-US" sz="5400" dirty="0">
                <a:latin typeface="Arial Narrow" panose="020B0606020202030204" pitchFamily="34" charset="0"/>
              </a:rPr>
              <a:t>b</a:t>
            </a:r>
            <a:r>
              <a:rPr lang="id-ID" sz="5400" dirty="0">
                <a:latin typeface="Arial Narrow" panose="020B0606020202030204" pitchFamily="34" charset="0"/>
              </a:rPr>
              <a:t>arang/</a:t>
            </a:r>
            <a:r>
              <a:rPr lang="en-US" sz="5400" dirty="0">
                <a:latin typeface="Arial Narrow" panose="020B0606020202030204" pitchFamily="34" charset="0"/>
              </a:rPr>
              <a:t>j</a:t>
            </a:r>
            <a:r>
              <a:rPr lang="id-ID" sz="5400" dirty="0">
                <a:latin typeface="Arial Narrow" panose="020B0606020202030204" pitchFamily="34" charset="0"/>
              </a:rPr>
              <a:t>asa dan infrastrukturnya;</a:t>
            </a:r>
            <a:endParaRPr lang="en-US" sz="5400" dirty="0">
              <a:latin typeface="Arial Narrow" panose="020B0606020202030204" pitchFamily="34" charset="0"/>
            </a:endParaRPr>
          </a:p>
          <a:p>
            <a:pPr marL="808038" indent="-808038" algn="just">
              <a:buFont typeface="+mj-lt"/>
              <a:buAutoNum type="alphaLcPeriod"/>
              <a:defRPr/>
            </a:pPr>
            <a:r>
              <a:rPr lang="id-ID" sz="5400" dirty="0">
                <a:latin typeface="Arial Narrow" panose="020B0606020202030204" pitchFamily="34" charset="0"/>
              </a:rPr>
              <a:t>pelaksanaan registrasi dan verifikasi pengguna seluruh sistem informasi </a:t>
            </a:r>
            <a:r>
              <a:rPr lang="en-US" sz="5400" dirty="0">
                <a:latin typeface="Arial Narrow" panose="020B0606020202030204" pitchFamily="34" charset="0"/>
              </a:rPr>
              <a:t>p</a:t>
            </a:r>
            <a:r>
              <a:rPr lang="id-ID" sz="5400" dirty="0">
                <a:latin typeface="Arial Narrow" panose="020B0606020202030204" pitchFamily="34" charset="0"/>
              </a:rPr>
              <a:t>engadaan </a:t>
            </a:r>
            <a:r>
              <a:rPr lang="en-US" sz="5400" dirty="0">
                <a:latin typeface="Arial Narrow" panose="020B0606020202030204" pitchFamily="34" charset="0"/>
              </a:rPr>
              <a:t>b</a:t>
            </a:r>
            <a:r>
              <a:rPr lang="id-ID" sz="5400" dirty="0">
                <a:latin typeface="Arial Narrow" panose="020B0606020202030204" pitchFamily="34" charset="0"/>
              </a:rPr>
              <a:t>arang/</a:t>
            </a:r>
            <a:r>
              <a:rPr lang="en-US" sz="5400" dirty="0">
                <a:latin typeface="Arial Narrow" panose="020B0606020202030204" pitchFamily="34" charset="0"/>
              </a:rPr>
              <a:t>j</a:t>
            </a:r>
            <a:r>
              <a:rPr lang="id-ID" sz="5400" dirty="0">
                <a:latin typeface="Arial Narrow" panose="020B0606020202030204" pitchFamily="34" charset="0"/>
              </a:rPr>
              <a:t>asa;</a:t>
            </a:r>
            <a:endParaRPr lang="en-US" sz="5400" dirty="0">
              <a:latin typeface="Arial Narrow" panose="020B0606020202030204" pitchFamily="34" charset="0"/>
            </a:endParaRPr>
          </a:p>
          <a:p>
            <a:pPr marL="808038" indent="-808038" algn="just">
              <a:buFont typeface="+mj-lt"/>
              <a:buAutoNum type="alphaLcPeriod"/>
              <a:defRPr/>
            </a:pPr>
            <a:r>
              <a:rPr lang="id-ID" sz="5400" dirty="0">
                <a:latin typeface="Arial Narrow" panose="020B0606020202030204" pitchFamily="34" charset="0"/>
              </a:rPr>
              <a:t>pengembangan sistem informasi yang dibutuhkan oleh pemangku kepentingan</a:t>
            </a:r>
            <a:r>
              <a:rPr lang="en-US" sz="5400" dirty="0">
                <a:latin typeface="Arial Narrow" panose="020B0606020202030204" pitchFamily="34" charset="0"/>
              </a:rPr>
              <a:t>;</a:t>
            </a:r>
          </a:p>
          <a:p>
            <a:pPr marL="808038" indent="-808038" algn="just">
              <a:buFont typeface="+mj-lt"/>
              <a:buAutoNum type="alphaLcPeriod"/>
              <a:defRPr/>
            </a:pPr>
            <a:r>
              <a:rPr lang="en-US" sz="5400" dirty="0">
                <a:latin typeface="Arial Narrow" panose="020B0606020202030204" pitchFamily="34" charset="0"/>
              </a:rPr>
              <a:t>p</a:t>
            </a:r>
            <a:r>
              <a:rPr lang="id-ID" sz="5400" dirty="0">
                <a:latin typeface="Arial Narrow" panose="020B0606020202030204" pitchFamily="34" charset="0"/>
              </a:rPr>
              <a:t>elayanan informasi pengadaan barang/jasa pemerintah kepada masyarakat luas</a:t>
            </a:r>
            <a:r>
              <a:rPr lang="en-US" sz="5400" dirty="0">
                <a:latin typeface="Arial Narrow" panose="020B0606020202030204" pitchFamily="34" charset="0"/>
              </a:rPr>
              <a:t>;</a:t>
            </a:r>
          </a:p>
          <a:p>
            <a:pPr marL="808038" indent="-808038" algn="just">
              <a:buFont typeface="+mj-lt"/>
              <a:buAutoNum type="alphaLcPeriod"/>
              <a:defRPr/>
            </a:pPr>
            <a:r>
              <a:rPr lang="en-US" sz="5400" dirty="0" err="1">
                <a:latin typeface="Arial Narrow" panose="020B0606020202030204" pitchFamily="34" charset="0"/>
              </a:rPr>
              <a:t>pengelolaan</a:t>
            </a:r>
            <a:r>
              <a:rPr lang="en-US" sz="5400" dirty="0">
                <a:latin typeface="Arial Narrow" panose="020B0606020202030204" pitchFamily="34" charset="0"/>
              </a:rPr>
              <a:t> </a:t>
            </a:r>
            <a:r>
              <a:rPr lang="en-US" sz="5400" dirty="0" err="1">
                <a:latin typeface="Arial Narrow" panose="020B0606020202030204" pitchFamily="34" charset="0"/>
              </a:rPr>
              <a:t>informasi</a:t>
            </a:r>
            <a:r>
              <a:rPr lang="en-US" sz="5400" dirty="0">
                <a:latin typeface="Arial Narrow" panose="020B0606020202030204" pitchFamily="34" charset="0"/>
              </a:rPr>
              <a:t> </a:t>
            </a:r>
            <a:r>
              <a:rPr lang="en-US" sz="5400" dirty="0" err="1">
                <a:latin typeface="Arial Narrow" panose="020B0606020202030204" pitchFamily="34" charset="0"/>
              </a:rPr>
              <a:t>kontrak</a:t>
            </a:r>
            <a:r>
              <a:rPr lang="en-US" sz="5400" dirty="0">
                <a:latin typeface="Arial Narrow" panose="020B0606020202030204" pitchFamily="34" charset="0"/>
              </a:rPr>
              <a:t>;</a:t>
            </a:r>
          </a:p>
          <a:p>
            <a:pPr marL="808038" indent="-808038" algn="just">
              <a:buFont typeface="+mj-lt"/>
              <a:buAutoNum type="alphaLcPeriod"/>
              <a:defRPr/>
            </a:pPr>
            <a:r>
              <a:rPr lang="en-US" sz="5400" dirty="0">
                <a:latin typeface="Arial Narrow" panose="020B0606020202030204" pitchFamily="34" charset="0"/>
              </a:rPr>
              <a:t>m</a:t>
            </a:r>
            <a:r>
              <a:rPr lang="id-ID" sz="5400" dirty="0">
                <a:latin typeface="Arial Narrow" panose="020B0606020202030204" pitchFamily="34" charset="0"/>
              </a:rPr>
              <a:t>engumpulkan dan mendokumentasikan data barang/jasa hasil pengadaan</a:t>
            </a:r>
            <a:r>
              <a:rPr lang="en-US" sz="5400" dirty="0">
                <a:latin typeface="Arial Narrow" panose="020B0606020202030204" pitchFamily="34" charset="0"/>
              </a:rPr>
              <a:t>; </a:t>
            </a:r>
            <a:r>
              <a:rPr lang="en-US" sz="5400" dirty="0" err="1">
                <a:latin typeface="Arial Narrow" panose="020B0606020202030204" pitchFamily="34" charset="0"/>
              </a:rPr>
              <a:t>dan</a:t>
            </a:r>
            <a:endParaRPr lang="en-US" sz="5400" dirty="0">
              <a:latin typeface="Arial Narrow" panose="020B0606020202030204" pitchFamily="34" charset="0"/>
            </a:endParaRPr>
          </a:p>
          <a:p>
            <a:pPr marL="808038" indent="-808038" algn="just">
              <a:buFont typeface="+mj-lt"/>
              <a:buAutoNum type="alphaLcPeriod"/>
              <a:defRPr/>
            </a:pPr>
            <a:r>
              <a:rPr lang="en-US" sz="5400" dirty="0">
                <a:latin typeface="Arial Narrow" panose="020B0606020202030204" pitchFamily="34" charset="0"/>
              </a:rPr>
              <a:t>m</a:t>
            </a:r>
            <a:r>
              <a:rPr lang="id-ID" sz="5400" dirty="0">
                <a:latin typeface="Arial Narrow" panose="020B0606020202030204" pitchFamily="34" charset="0"/>
              </a:rPr>
              <a:t>engelola informasi manajemen barang/jasa hasil pengadaan</a:t>
            </a:r>
            <a:r>
              <a:rPr lang="en-US" sz="5400" dirty="0">
                <a:latin typeface="Arial Narrow" panose="020B0606020202030204" pitchFamily="34" charset="0"/>
              </a:rPr>
              <a:t>.</a:t>
            </a:r>
            <a:endParaRPr lang="en-US" sz="5400" dirty="0">
              <a:latin typeface="Arial Narrow" panose="020B0606020202030204" pitchFamily="34" charset="0"/>
              <a:cs typeface="Arial" pitchFamily="34" charset="0"/>
            </a:endParaRPr>
          </a:p>
        </p:txBody>
      </p:sp>
    </p:spTree>
    <p:extLst>
      <p:ext uri="{BB962C8B-B14F-4D97-AF65-F5344CB8AC3E}">
        <p14:creationId xmlns:p14="http://schemas.microsoft.com/office/powerpoint/2010/main" val="7683566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Permendikbud OTK 11/2018</a:t>
            </a:r>
            <a:br>
              <a:rPr lang="id-ID" dirty="0" smtClean="0"/>
            </a:br>
            <a:endParaRPr lang="id-ID" dirty="0"/>
          </a:p>
        </p:txBody>
      </p:sp>
      <p:sp>
        <p:nvSpPr>
          <p:cNvPr id="3" name="Content Placeholder 2"/>
          <p:cNvSpPr>
            <a:spLocks noGrp="1"/>
          </p:cNvSpPr>
          <p:nvPr>
            <p:ph idx="1"/>
          </p:nvPr>
        </p:nvSpPr>
        <p:spPr>
          <a:xfrm>
            <a:off x="1143149" y="2647950"/>
            <a:ext cx="21567408" cy="10287000"/>
          </a:xfrm>
        </p:spPr>
        <p:txBody>
          <a:bodyPr>
            <a:noAutofit/>
          </a:bodyPr>
          <a:lstStyle/>
          <a:p>
            <a:pPr marL="0" indent="0">
              <a:buNone/>
            </a:pPr>
            <a:r>
              <a:rPr lang="id-ID" sz="5400" b="1" u="sng" dirty="0"/>
              <a:t>Pasal </a:t>
            </a:r>
            <a:r>
              <a:rPr lang="id-ID" sz="5400" b="1" u="sng" dirty="0" smtClean="0"/>
              <a:t>115</a:t>
            </a:r>
          </a:p>
          <a:p>
            <a:pPr marL="0" indent="0">
              <a:buNone/>
            </a:pPr>
            <a:r>
              <a:rPr lang="id-ID" sz="5400" dirty="0"/>
              <a:t>Bagian Pengadaan Barang dan Jasa mempunyai </a:t>
            </a:r>
            <a:r>
              <a:rPr lang="id-ID" sz="5400" dirty="0" smtClean="0"/>
              <a:t>tugas </a:t>
            </a:r>
            <a:r>
              <a:rPr lang="fi-FI" sz="5400" dirty="0" smtClean="0"/>
              <a:t>melaksanakan </a:t>
            </a:r>
            <a:r>
              <a:rPr lang="fi-FI" sz="5400" dirty="0"/>
              <a:t>penyusunan bahan </a:t>
            </a:r>
            <a:r>
              <a:rPr lang="fi-FI" sz="4400" b="1" dirty="0"/>
              <a:t>pembinaan</a:t>
            </a:r>
            <a:r>
              <a:rPr lang="fi-FI" sz="5400" dirty="0"/>
              <a:t>, </a:t>
            </a:r>
            <a:r>
              <a:rPr lang="fi-FI" sz="4400" b="1" dirty="0"/>
              <a:t>pengadaan</a:t>
            </a:r>
            <a:r>
              <a:rPr lang="id-ID" sz="5400" b="1" dirty="0" smtClean="0"/>
              <a:t> </a:t>
            </a:r>
            <a:r>
              <a:rPr lang="nl-NL" sz="5400" dirty="0" smtClean="0"/>
              <a:t>barang </a:t>
            </a:r>
            <a:r>
              <a:rPr lang="nl-NL" sz="5400" dirty="0"/>
              <a:t>dan jasa, dan </a:t>
            </a:r>
            <a:r>
              <a:rPr lang="nl-NL" sz="5400" b="1" dirty="0"/>
              <a:t>fasilitasi </a:t>
            </a:r>
            <a:r>
              <a:rPr lang="nl-NL" sz="5400" dirty="0"/>
              <a:t>pengadaan barang dan jasa </a:t>
            </a:r>
            <a:r>
              <a:rPr lang="nl-NL" sz="5400" dirty="0" smtClean="0"/>
              <a:t>di</a:t>
            </a:r>
            <a:r>
              <a:rPr lang="id-ID" sz="5400" dirty="0" smtClean="0"/>
              <a:t> </a:t>
            </a:r>
            <a:r>
              <a:rPr lang="id-ID" sz="4000" b="1" dirty="0"/>
              <a:t>lingkungan </a:t>
            </a:r>
            <a:r>
              <a:rPr lang="id-ID" sz="4000" b="1" dirty="0"/>
              <a:t>Kementerian Pendidikan dan Kebudayaan</a:t>
            </a:r>
            <a:r>
              <a:rPr lang="id-ID" sz="5400" dirty="0"/>
              <a:t>.</a:t>
            </a:r>
            <a:endParaRPr lang="id-ID" sz="5400" dirty="0" smtClean="0"/>
          </a:p>
          <a:p>
            <a:pPr marL="0" indent="0">
              <a:buNone/>
            </a:pPr>
            <a:endParaRPr lang="id-ID" sz="1400" dirty="0"/>
          </a:p>
          <a:p>
            <a:pPr marL="0" indent="0">
              <a:buNone/>
            </a:pPr>
            <a:r>
              <a:rPr lang="id-ID" sz="5400" b="1" u="sng" dirty="0" smtClean="0"/>
              <a:t>Pasal 117</a:t>
            </a:r>
            <a:endParaRPr lang="id-ID" sz="5400" b="1" u="sng" dirty="0"/>
          </a:p>
          <a:p>
            <a:pPr marL="0" indent="0">
              <a:buNone/>
            </a:pPr>
            <a:r>
              <a:rPr lang="id-ID" sz="5400" dirty="0" smtClean="0"/>
              <a:t>Bagian </a:t>
            </a:r>
            <a:r>
              <a:rPr lang="id-ID" sz="5400" dirty="0"/>
              <a:t>Pengadaan Barang dan Jasa terdiri atas:</a:t>
            </a:r>
          </a:p>
          <a:p>
            <a:pPr marL="0" indent="0">
              <a:buNone/>
            </a:pPr>
            <a:r>
              <a:rPr lang="id-ID" sz="5400" dirty="0"/>
              <a:t>a. Subbagian Perencanaan Pengadaan;</a:t>
            </a:r>
          </a:p>
          <a:p>
            <a:pPr marL="0" indent="0">
              <a:buNone/>
            </a:pPr>
            <a:r>
              <a:rPr lang="id-ID" sz="5400" dirty="0"/>
              <a:t>b. Subbagian Layanan Pengadaan; dan</a:t>
            </a:r>
          </a:p>
          <a:p>
            <a:pPr marL="0" indent="0">
              <a:buNone/>
            </a:pPr>
            <a:r>
              <a:rPr lang="fi-FI" sz="5400" dirty="0"/>
              <a:t>c. Subbagian Pemantauan dan Evaluasi Pengadaan.</a:t>
            </a:r>
            <a:r>
              <a:rPr lang="id-ID" sz="5400" dirty="0" smtClean="0"/>
              <a:t> </a:t>
            </a:r>
            <a:endParaRPr lang="id-ID" sz="5400" dirty="0"/>
          </a:p>
        </p:txBody>
      </p:sp>
      <p:sp>
        <p:nvSpPr>
          <p:cNvPr id="4" name="Slide Number Placeholder 3"/>
          <p:cNvSpPr>
            <a:spLocks noGrp="1"/>
          </p:cNvSpPr>
          <p:nvPr>
            <p:ph type="sldNum" sz="quarter" idx="12"/>
          </p:nvPr>
        </p:nvSpPr>
        <p:spPr/>
        <p:txBody>
          <a:bodyPr/>
          <a:lstStyle/>
          <a:p>
            <a:fld id="{C5B33C2E-A919-4DBE-9762-CE8910053F90}" type="slidenum">
              <a:rPr lang="en-US" smtClean="0"/>
              <a:pPr/>
              <a:t>26</a:t>
            </a:fld>
            <a:endParaRPr lang="en-US" dirty="0"/>
          </a:p>
        </p:txBody>
      </p:sp>
    </p:spTree>
    <p:extLst>
      <p:ext uri="{BB962C8B-B14F-4D97-AF65-F5344CB8AC3E}">
        <p14:creationId xmlns:p14="http://schemas.microsoft.com/office/powerpoint/2010/main" val="29130256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1948" y="406401"/>
            <a:ext cx="18808609" cy="1784350"/>
          </a:xfrm>
        </p:spPr>
        <p:txBody>
          <a:bodyPr/>
          <a:lstStyle/>
          <a:p>
            <a:r>
              <a:rPr lang="id-ID" dirty="0"/>
              <a:t>Permendikbud OTK </a:t>
            </a:r>
            <a:r>
              <a:rPr lang="id-ID" dirty="0" smtClean="0"/>
              <a:t>11/2018</a:t>
            </a:r>
            <a:endParaRPr lang="id-ID" dirty="0"/>
          </a:p>
        </p:txBody>
      </p:sp>
      <p:sp>
        <p:nvSpPr>
          <p:cNvPr id="3" name="Content Placeholder 2"/>
          <p:cNvSpPr>
            <a:spLocks noGrp="1"/>
          </p:cNvSpPr>
          <p:nvPr>
            <p:ph idx="1"/>
          </p:nvPr>
        </p:nvSpPr>
        <p:spPr>
          <a:xfrm>
            <a:off x="514417" y="2324100"/>
            <a:ext cx="13108107" cy="10820400"/>
          </a:xfrm>
        </p:spPr>
        <p:txBody>
          <a:bodyPr>
            <a:noAutofit/>
          </a:bodyPr>
          <a:lstStyle/>
          <a:p>
            <a:pPr marL="0" indent="0">
              <a:buNone/>
            </a:pPr>
            <a:r>
              <a:rPr lang="id-ID" sz="5400" b="1" u="sng" dirty="0"/>
              <a:t>Pasal 857</a:t>
            </a:r>
          </a:p>
          <a:p>
            <a:pPr marL="895395" indent="-895395">
              <a:buNone/>
            </a:pPr>
            <a:r>
              <a:rPr lang="id-ID" sz="5400" dirty="0"/>
              <a:t>(1) Kepala   Biro Umum, karena sifat tugas dan fungsinya, </a:t>
            </a:r>
            <a:r>
              <a:rPr lang="fi-FI" sz="5400" dirty="0" smtClean="0"/>
              <a:t>sekaligus </a:t>
            </a:r>
            <a:r>
              <a:rPr lang="fi-FI" sz="5400" dirty="0"/>
              <a:t>menjadi Kepala Unit Layanan   Pengadaan  </a:t>
            </a:r>
            <a:r>
              <a:rPr lang="id-ID" sz="5400" dirty="0" smtClean="0"/>
              <a:t>Barang/Jasa   </a:t>
            </a:r>
            <a:r>
              <a:rPr lang="id-ID" sz="5400" dirty="0"/>
              <a:t>Pemerintah   di lingkungan </a:t>
            </a:r>
            <a:r>
              <a:rPr lang="id-ID" sz="5400" dirty="0" smtClean="0"/>
              <a:t>Kementerian Pendidikan </a:t>
            </a:r>
            <a:r>
              <a:rPr lang="id-ID" sz="5400" dirty="0"/>
              <a:t>dan Kebudayaan. </a:t>
            </a:r>
          </a:p>
          <a:p>
            <a:pPr marL="895395" indent="-895395">
              <a:buNone/>
            </a:pPr>
            <a:r>
              <a:rPr lang="id-ID" sz="5400" dirty="0"/>
              <a:t>(2) Ketentuan      lebih      lanjut   mengenai   Unit   Layanan  </a:t>
            </a:r>
            <a:r>
              <a:rPr lang="id-ID" sz="5400" dirty="0" smtClean="0"/>
              <a:t>Pengadaan </a:t>
            </a:r>
            <a:r>
              <a:rPr lang="id-ID" sz="5400" dirty="0"/>
              <a:t>Barang/Jasa Pemerintah      sebagaimana </a:t>
            </a:r>
            <a:r>
              <a:rPr lang="id-ID" sz="5400" dirty="0" smtClean="0"/>
              <a:t>dimaksud  </a:t>
            </a:r>
            <a:r>
              <a:rPr lang="id-ID" sz="5400" dirty="0"/>
              <a:t>pada  ayat  (1) diatur oleh Menteri </a:t>
            </a:r>
            <a:r>
              <a:rPr lang="id-ID" sz="5400" dirty="0" smtClean="0"/>
              <a:t>sesuai dengan </a:t>
            </a:r>
            <a:r>
              <a:rPr lang="id-ID" sz="5400" dirty="0"/>
              <a:t>ketentuan peraturan perundang-undangan. </a:t>
            </a:r>
            <a:endParaRPr lang="id-ID" sz="5400" dirty="0" smtClean="0"/>
          </a:p>
        </p:txBody>
      </p:sp>
      <p:sp>
        <p:nvSpPr>
          <p:cNvPr id="4" name="Slide Number Placeholder 3"/>
          <p:cNvSpPr>
            <a:spLocks noGrp="1"/>
          </p:cNvSpPr>
          <p:nvPr>
            <p:ph type="sldNum" sz="quarter" idx="12"/>
          </p:nvPr>
        </p:nvSpPr>
        <p:spPr/>
        <p:txBody>
          <a:bodyPr/>
          <a:lstStyle/>
          <a:p>
            <a:fld id="{C5B33C2E-A919-4DBE-9762-CE8910053F90}" type="slidenum">
              <a:rPr lang="en-US" smtClean="0"/>
              <a:pPr/>
              <a:t>27</a:t>
            </a:fld>
            <a:endParaRPr lang="en-US" dirty="0"/>
          </a:p>
        </p:txBody>
      </p:sp>
      <p:sp>
        <p:nvSpPr>
          <p:cNvPr id="5" name="Content Placeholder 2"/>
          <p:cNvSpPr txBox="1">
            <a:spLocks/>
          </p:cNvSpPr>
          <p:nvPr/>
        </p:nvSpPr>
        <p:spPr>
          <a:xfrm>
            <a:off x="14308414" y="2266950"/>
            <a:ext cx="9411923" cy="10820400"/>
          </a:xfrm>
          <a:prstGeom prst="rect">
            <a:avLst/>
          </a:prstGeom>
        </p:spPr>
        <p:txBody>
          <a:bodyPr vert="horz" lIns="182889" tIns="91445" rIns="182889" bIns="91445"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5400" b="1" u="sng" dirty="0"/>
              <a:t>Pasal 858</a:t>
            </a:r>
          </a:p>
          <a:p>
            <a:pPr marL="895395" indent="-895395">
              <a:buNone/>
            </a:pPr>
            <a:r>
              <a:rPr lang="id-ID" sz="5400" dirty="0"/>
              <a:t>(1) Kepala Biro Umum, karena sifat tugas dan fungsinya, </a:t>
            </a:r>
            <a:r>
              <a:rPr lang="id-ID" sz="5400" dirty="0" smtClean="0"/>
              <a:t>sekaligus </a:t>
            </a:r>
            <a:r>
              <a:rPr lang="id-ID" sz="5400" dirty="0"/>
              <a:t>menjadi Kepala Unit LPSE di </a:t>
            </a:r>
            <a:r>
              <a:rPr lang="id-ID" sz="5400" dirty="0" smtClean="0"/>
              <a:t>lingkungan Kementerian </a:t>
            </a:r>
            <a:r>
              <a:rPr lang="id-ID" sz="5400" dirty="0"/>
              <a:t>Pendidikan dan Kebudayaan. </a:t>
            </a:r>
          </a:p>
          <a:p>
            <a:pPr marL="895395" indent="-895395">
              <a:buNone/>
            </a:pPr>
            <a:r>
              <a:rPr lang="id-ID" sz="5400" dirty="0"/>
              <a:t>(2) Ketentuan lebih lanjut mengenai unit LPSE </a:t>
            </a:r>
            <a:r>
              <a:rPr lang="id-ID" sz="5400" dirty="0" smtClean="0"/>
              <a:t>sebagaimana dimaksud </a:t>
            </a:r>
            <a:r>
              <a:rPr lang="id-ID" sz="5400" dirty="0"/>
              <a:t>pada ayat (1) diatur oleh Menteri </a:t>
            </a:r>
            <a:r>
              <a:rPr lang="id-ID" sz="5400" dirty="0" smtClean="0"/>
              <a:t>sesuai dengan </a:t>
            </a:r>
            <a:r>
              <a:rPr lang="id-ID" sz="5400" dirty="0"/>
              <a:t>ketentuan peraturan perundang-undangan. </a:t>
            </a:r>
            <a:r>
              <a:rPr lang="id-ID" sz="5400" dirty="0" smtClean="0"/>
              <a:t> </a:t>
            </a:r>
          </a:p>
        </p:txBody>
      </p:sp>
    </p:spTree>
    <p:extLst>
      <p:ext uri="{BB962C8B-B14F-4D97-AF65-F5344CB8AC3E}">
        <p14:creationId xmlns:p14="http://schemas.microsoft.com/office/powerpoint/2010/main" val="34822834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7318739" y="2806529"/>
            <a:ext cx="18806160" cy="2651471"/>
          </a:xfrm>
        </p:spPr>
        <p:txBody>
          <a:bodyPr>
            <a:noAutofit/>
          </a:bodyPr>
          <a:lstStyle/>
          <a:p>
            <a:pPr algn="l"/>
            <a:r>
              <a:rPr lang="id-ID" sz="8800" dirty="0" smtClean="0"/>
              <a:t>Permendikbud OTK 11/2018</a:t>
            </a:r>
            <a:br>
              <a:rPr lang="id-ID" sz="8800" dirty="0" smtClean="0"/>
            </a:br>
            <a:r>
              <a:rPr lang="id-ID" sz="8800" dirty="0" smtClean="0"/>
              <a:t> </a:t>
            </a:r>
            <a:r>
              <a:rPr lang="id-ID" sz="8800" b="1" u="sng" dirty="0" smtClean="0"/>
              <a:t>PASAL 118</a:t>
            </a:r>
            <a:r>
              <a:rPr lang="id-ID" sz="8800" dirty="0" smtClean="0"/>
              <a:t/>
            </a:r>
            <a:br>
              <a:rPr lang="id-ID" sz="8800" dirty="0" smtClean="0"/>
            </a:br>
            <a:endParaRPr lang="id-ID" sz="8800" dirty="0"/>
          </a:p>
        </p:txBody>
      </p:sp>
      <p:sp>
        <p:nvSpPr>
          <p:cNvPr id="4" name="Slide Number Placeholder 3"/>
          <p:cNvSpPr>
            <a:spLocks noGrp="1"/>
          </p:cNvSpPr>
          <p:nvPr>
            <p:ph type="sldNum" sz="quarter" idx="12"/>
          </p:nvPr>
        </p:nvSpPr>
        <p:spPr/>
        <p:txBody>
          <a:bodyPr/>
          <a:lstStyle/>
          <a:p>
            <a:fld id="{C5B33C2E-A919-4DBE-9762-CE8910053F90}" type="slidenum">
              <a:rPr lang="en-US" smtClean="0"/>
              <a:pPr/>
              <a:t>28</a:t>
            </a:fld>
            <a:endParaRPr lang="en-US" dirty="0"/>
          </a:p>
        </p:txBody>
      </p:sp>
      <p:sp>
        <p:nvSpPr>
          <p:cNvPr id="5" name="Content Placeholder 4"/>
          <p:cNvSpPr>
            <a:spLocks noGrp="1"/>
          </p:cNvSpPr>
          <p:nvPr>
            <p:ph idx="1"/>
          </p:nvPr>
        </p:nvSpPr>
        <p:spPr/>
        <p:txBody>
          <a:bodyPr/>
          <a:lstStyle/>
          <a:p>
            <a:endParaRPr lang="id-ID"/>
          </a:p>
        </p:txBody>
      </p:sp>
      <p:pic>
        <p:nvPicPr>
          <p:cNvPr id="5122"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26484" t="12083" r="10078" b="13611"/>
          <a:stretch/>
        </p:blipFill>
        <p:spPr bwMode="auto">
          <a:xfrm>
            <a:off x="3372289" y="533400"/>
            <a:ext cx="19347063" cy="12745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3467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d-ID" sz="9600" dirty="0" smtClean="0"/>
              <a:t>Ucapan “Terimakasih” pada Seluruh “Pelaksana” Pengadaan Kemendikbud</a:t>
            </a:r>
            <a:endParaRPr lang="id-ID" sz="9600" dirty="0"/>
          </a:p>
        </p:txBody>
      </p:sp>
      <p:sp>
        <p:nvSpPr>
          <p:cNvPr id="3" name="Content Placeholder 2"/>
          <p:cNvSpPr>
            <a:spLocks noGrp="1"/>
          </p:cNvSpPr>
          <p:nvPr>
            <p:ph idx="1"/>
          </p:nvPr>
        </p:nvSpPr>
        <p:spPr/>
        <p:txBody>
          <a:bodyPr>
            <a:noAutofit/>
          </a:bodyPr>
          <a:lstStyle/>
          <a:p>
            <a:pPr marL="1028751" indent="-1028751">
              <a:buAutoNum type="arabicPeriod"/>
            </a:pPr>
            <a:r>
              <a:rPr lang="id-ID" sz="6000" dirty="0"/>
              <a:t>2 Kementerian yang mendapat penghargaan </a:t>
            </a:r>
            <a:r>
              <a:rPr lang="id-ID" sz="6000" dirty="0" smtClean="0"/>
              <a:t>implementasi </a:t>
            </a:r>
            <a:r>
              <a:rPr lang="id-ID" sz="6000" dirty="0"/>
              <a:t>“Standar Nasional SPSE” </a:t>
            </a:r>
            <a:r>
              <a:rPr lang="id-ID" sz="6000" dirty="0" smtClean="0"/>
              <a:t>Kemendikbud</a:t>
            </a:r>
          </a:p>
          <a:p>
            <a:pPr marL="1943197" lvl="1" indent="-1028751">
              <a:buAutoNum type="arabicPeriod"/>
            </a:pPr>
            <a:r>
              <a:rPr lang="id-ID" sz="5400" dirty="0" smtClean="0"/>
              <a:t>Kemenkeu</a:t>
            </a:r>
          </a:p>
          <a:p>
            <a:pPr marL="1943197" lvl="1" indent="-1028751">
              <a:buAutoNum type="arabicPeriod"/>
            </a:pPr>
            <a:r>
              <a:rPr lang="id-ID" sz="5400" dirty="0" smtClean="0"/>
              <a:t>Kemendikbud</a:t>
            </a:r>
            <a:endParaRPr lang="id-ID" sz="5400" dirty="0" smtClean="0"/>
          </a:p>
          <a:p>
            <a:pPr marL="1028751" indent="-1028751">
              <a:buFont typeface="Arial" panose="020B0604020202020204" pitchFamily="34" charset="0"/>
              <a:buAutoNum type="arabicPeriod"/>
            </a:pPr>
            <a:r>
              <a:rPr lang="id-ID" sz="6000" dirty="0" smtClean="0"/>
              <a:t>2 </a:t>
            </a:r>
            <a:r>
              <a:rPr lang="id-ID" sz="6000" dirty="0"/>
              <a:t>Kementerian terpilih </a:t>
            </a:r>
            <a:r>
              <a:rPr lang="id-ID" sz="6000" dirty="0" smtClean="0"/>
              <a:t>program kerjasama “Integrasi Nasional” Sistem Pengadaaan </a:t>
            </a:r>
            <a:r>
              <a:rPr lang="id-ID" sz="6000" dirty="0"/>
              <a:t>(LKPP) </a:t>
            </a:r>
            <a:r>
              <a:rPr lang="id-ID" sz="6000" dirty="0" smtClean="0"/>
              <a:t>dg Sistem Keuangan (kemenkeu)</a:t>
            </a:r>
          </a:p>
          <a:p>
            <a:pPr marL="1943197" lvl="1" indent="-1028751">
              <a:buAutoNum type="arabicPeriod"/>
            </a:pPr>
            <a:r>
              <a:rPr lang="id-ID" sz="5400" dirty="0"/>
              <a:t>Kemendikbud </a:t>
            </a:r>
            <a:endParaRPr lang="id-ID" sz="5400" dirty="0" smtClean="0"/>
          </a:p>
          <a:p>
            <a:pPr marL="1943197" lvl="1" indent="-1028751">
              <a:buAutoNum type="arabicPeriod"/>
            </a:pPr>
            <a:r>
              <a:rPr lang="id-ID" sz="5400" dirty="0" smtClean="0"/>
              <a:t>Kemenkes</a:t>
            </a:r>
            <a:endParaRPr lang="id-ID" sz="5400" dirty="0" smtClean="0"/>
          </a:p>
          <a:p>
            <a:pPr marL="1028751" indent="-1028751">
              <a:buAutoNum type="arabicPeriod"/>
            </a:pPr>
            <a:r>
              <a:rPr lang="id-ID" sz="6000" b="1" dirty="0" smtClean="0"/>
              <a:t>10 Kementerian terpilih pelaksana Program LKPP &amp; MCAI: Pengembangan “CoE (</a:t>
            </a:r>
            <a:r>
              <a:rPr lang="id-ID" sz="6000" b="1" i="1" dirty="0" smtClean="0"/>
              <a:t>Center of Excellent</a:t>
            </a:r>
            <a:r>
              <a:rPr lang="id-ID" sz="6000" b="1" dirty="0" smtClean="0"/>
              <a:t>)” UKPBJ (Unit Kerja PBJ)</a:t>
            </a:r>
            <a:endParaRPr lang="id-ID" sz="6000" b="1" dirty="0"/>
          </a:p>
        </p:txBody>
      </p:sp>
      <p:sp>
        <p:nvSpPr>
          <p:cNvPr id="4" name="Slide Number Placeholder 3"/>
          <p:cNvSpPr>
            <a:spLocks noGrp="1"/>
          </p:cNvSpPr>
          <p:nvPr>
            <p:ph type="sldNum" sz="quarter" idx="12"/>
          </p:nvPr>
        </p:nvSpPr>
        <p:spPr/>
        <p:txBody>
          <a:bodyPr/>
          <a:lstStyle/>
          <a:p>
            <a:fld id="{C5B33C2E-A919-4DBE-9762-CE8910053F90}" type="slidenum">
              <a:rPr lang="en-US" smtClean="0"/>
              <a:pPr/>
              <a:t>29</a:t>
            </a:fld>
            <a:endParaRPr lang="en-US" dirty="0"/>
          </a:p>
        </p:txBody>
      </p:sp>
    </p:spTree>
    <p:extLst>
      <p:ext uri="{BB962C8B-B14F-4D97-AF65-F5344CB8AC3E}">
        <p14:creationId xmlns:p14="http://schemas.microsoft.com/office/powerpoint/2010/main" val="3126855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sz="half" idx="1"/>
          </p:nvPr>
        </p:nvSpPr>
        <p:spPr/>
        <p:txBody>
          <a:bodyPr/>
          <a:lstStyle/>
          <a:p>
            <a:endParaRPr lang="id-ID" dirty="0"/>
          </a:p>
        </p:txBody>
      </p:sp>
      <p:sp>
        <p:nvSpPr>
          <p:cNvPr id="4" name="Content Placeholder 3"/>
          <p:cNvSpPr>
            <a:spLocks noGrp="1"/>
          </p:cNvSpPr>
          <p:nvPr>
            <p:ph sz="half" idx="2"/>
          </p:nvPr>
        </p:nvSpPr>
        <p:spPr/>
        <p:txBody>
          <a:bodyPr/>
          <a:lstStyle/>
          <a:p>
            <a:endParaRPr lang="id-ID" dirty="0"/>
          </a:p>
        </p:txBody>
      </p:sp>
      <p:sp>
        <p:nvSpPr>
          <p:cNvPr id="5" name="Slide Number Placeholder 4"/>
          <p:cNvSpPr>
            <a:spLocks noGrp="1"/>
          </p:cNvSpPr>
          <p:nvPr>
            <p:ph type="sldNum" sz="quarter" idx="12"/>
          </p:nvPr>
        </p:nvSpPr>
        <p:spPr/>
        <p:txBody>
          <a:bodyPr/>
          <a:lstStyle/>
          <a:p>
            <a:fld id="{2E2C88FA-5EB3-3841-B860-AFACB983D247}" type="slidenum">
              <a:rPr lang="en-US" altLang="en-US" smtClean="0"/>
              <a:pPr/>
              <a:t>3</a:t>
            </a:fld>
            <a:endParaRPr lang="en-US" altLang="en-US"/>
          </a:p>
        </p:txBody>
      </p:sp>
      <p:pic>
        <p:nvPicPr>
          <p:cNvPr id="5122" name="Picture 2" descr="C:\Users\Lenovo\Downloads\WhatsApp Image 2018-11-05 at 08.38.51.jpeg"/>
          <p:cNvPicPr>
            <a:picLocks noChangeAspect="1" noChangeArrowheads="1"/>
          </p:cNvPicPr>
          <p:nvPr/>
        </p:nvPicPr>
        <p:blipFill rotWithShape="1">
          <a:blip r:embed="rId2">
            <a:extLst>
              <a:ext uri="{28A0092B-C50C-407E-A947-70E740481C1C}">
                <a14:useLocalDpi xmlns:a14="http://schemas.microsoft.com/office/drawing/2010/main" val="0"/>
              </a:ext>
            </a:extLst>
          </a:blip>
          <a:srcRect l="-1" t="17273" r="-2941" b="25544"/>
          <a:stretch/>
        </p:blipFill>
        <p:spPr bwMode="auto">
          <a:xfrm>
            <a:off x="12625598" y="20780"/>
            <a:ext cx="11678449" cy="13695219"/>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279" t="5555" r="32698" b="4141"/>
          <a:stretch/>
        </p:blipFill>
        <p:spPr bwMode="auto">
          <a:xfrm>
            <a:off x="1881215" y="-1433952"/>
            <a:ext cx="9029240" cy="12732082"/>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8374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hape 178"/>
          <p:cNvSpPr>
            <a:spLocks noGrp="1"/>
          </p:cNvSpPr>
          <p:nvPr>
            <p:ph type="ctrTitle"/>
          </p:nvPr>
        </p:nvSpPr>
        <p:spPr>
          <a:xfrm>
            <a:off x="1491722" y="1672168"/>
            <a:ext cx="21467235" cy="8564032"/>
          </a:xfrm>
        </p:spPr>
        <p:txBody>
          <a:bodyPr/>
          <a:lstStyle/>
          <a:p>
            <a:pPr eaLnBrk="1" hangingPunct="1">
              <a:spcBef>
                <a:spcPct val="0"/>
              </a:spcBef>
              <a:buSzTx/>
              <a:buFont typeface="Oswald" charset="0"/>
              <a:buNone/>
            </a:pPr>
            <a:r>
              <a:rPr lang="en-US" altLang="en-US" sz="19200">
                <a:solidFill>
                  <a:schemeClr val="bg1"/>
                </a:solidFill>
                <a:latin typeface="Oswald" charset="0"/>
                <a:ea typeface="MS PGothic" charset="-128"/>
                <a:cs typeface="Open Sans" charset="0"/>
                <a:sym typeface="Oswald" charset="0"/>
              </a:rPr>
              <a:t/>
            </a:r>
            <a:br>
              <a:rPr lang="en-US" altLang="en-US" sz="19200">
                <a:solidFill>
                  <a:schemeClr val="bg1"/>
                </a:solidFill>
                <a:latin typeface="Oswald" charset="0"/>
                <a:ea typeface="MS PGothic" charset="-128"/>
                <a:cs typeface="Open Sans" charset="0"/>
                <a:sym typeface="Oswald" charset="0"/>
              </a:rPr>
            </a:br>
            <a:r>
              <a:rPr lang="en-US" altLang="en-US" sz="8000" b="1">
                <a:solidFill>
                  <a:schemeClr val="tx1"/>
                </a:solidFill>
                <a:latin typeface="Oswald" charset="0"/>
                <a:ea typeface="MS PGothic" charset="-128"/>
                <a:cs typeface="Open Sans" charset="0"/>
                <a:sym typeface="Oswald" charset="0"/>
              </a:rPr>
              <a:t>ARAH KEBIJAKAN</a:t>
            </a:r>
            <a:r>
              <a:rPr lang="en-US" altLang="en-US" b="1">
                <a:solidFill>
                  <a:schemeClr val="tx1"/>
                </a:solidFill>
                <a:latin typeface="Oswald" charset="0"/>
                <a:ea typeface="MS PGothic" charset="-128"/>
                <a:cs typeface="Open Sans" charset="0"/>
                <a:sym typeface="Oswald" charset="0"/>
              </a:rPr>
              <a:t/>
            </a:r>
            <a:br>
              <a:rPr lang="en-US" altLang="en-US" b="1">
                <a:solidFill>
                  <a:schemeClr val="tx1"/>
                </a:solidFill>
                <a:latin typeface="Oswald" charset="0"/>
                <a:ea typeface="MS PGothic" charset="-128"/>
                <a:cs typeface="Open Sans" charset="0"/>
                <a:sym typeface="Oswald" charset="0"/>
              </a:rPr>
            </a:br>
            <a:r>
              <a:rPr lang="en-US" altLang="en-US" sz="8000" b="1">
                <a:solidFill>
                  <a:schemeClr val="tx1"/>
                </a:solidFill>
                <a:latin typeface="Oswald" charset="0"/>
                <a:ea typeface="MS PGothic" charset="-128"/>
                <a:cs typeface="Open Sans" charset="0"/>
                <a:sym typeface="Oswald" charset="0"/>
              </a:rPr>
              <a:t>JABATAN FUNGSIONAL PENGELOLA PBJ</a:t>
            </a:r>
            <a:br>
              <a:rPr lang="en-US" altLang="en-US" sz="8000" b="1">
                <a:solidFill>
                  <a:schemeClr val="tx1"/>
                </a:solidFill>
                <a:latin typeface="Oswald" charset="0"/>
                <a:ea typeface="MS PGothic" charset="-128"/>
                <a:cs typeface="Open Sans" charset="0"/>
                <a:sym typeface="Oswald" charset="0"/>
              </a:rPr>
            </a:br>
            <a:r>
              <a:rPr lang="en-US" altLang="en-US" sz="8000" b="1">
                <a:solidFill>
                  <a:schemeClr val="tx1"/>
                </a:solidFill>
                <a:latin typeface="Oswald" charset="0"/>
                <a:ea typeface="MS PGothic" charset="-128"/>
                <a:cs typeface="Open Sans" charset="0"/>
                <a:sym typeface="Oswald" charset="0"/>
              </a:rPr>
              <a:t>Berdasarkan</a:t>
            </a:r>
            <a:br>
              <a:rPr lang="en-US" altLang="en-US" sz="8000" b="1">
                <a:solidFill>
                  <a:schemeClr val="tx1"/>
                </a:solidFill>
                <a:latin typeface="Oswald" charset="0"/>
                <a:ea typeface="MS PGothic" charset="-128"/>
                <a:cs typeface="Open Sans" charset="0"/>
                <a:sym typeface="Oswald" charset="0"/>
              </a:rPr>
            </a:br>
            <a:r>
              <a:rPr lang="en-US" altLang="en-US" sz="8000" b="1">
                <a:solidFill>
                  <a:schemeClr val="tx1"/>
                </a:solidFill>
                <a:latin typeface="Oswald" charset="0"/>
                <a:ea typeface="MS PGothic" charset="-128"/>
                <a:cs typeface="Open Sans" charset="0"/>
                <a:sym typeface="Oswald" charset="0"/>
              </a:rPr>
              <a:t>PERPRES 16/2018</a:t>
            </a:r>
          </a:p>
        </p:txBody>
      </p:sp>
    </p:spTree>
    <p:extLst>
      <p:ext uri="{BB962C8B-B14F-4D97-AF65-F5344CB8AC3E}">
        <p14:creationId xmlns:p14="http://schemas.microsoft.com/office/powerpoint/2010/main" val="1541417540"/>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3" name="Picture 24" descr="new_lkpp.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355454" y="152402"/>
            <a:ext cx="3826933" cy="956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2" name="Rectangle 3"/>
          <p:cNvSpPr>
            <a:spLocks noChangeArrowheads="1"/>
          </p:cNvSpPr>
          <p:nvPr/>
        </p:nvSpPr>
        <p:spPr bwMode="auto">
          <a:xfrm>
            <a:off x="1220788" y="3136903"/>
            <a:ext cx="22093768" cy="541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821" tIns="121909" rIns="243821" bIns="121909">
            <a:spAutoFit/>
          </a:bodyPr>
          <a:lstStyle/>
          <a:p>
            <a:pPr defTabSz="1087451" eaLnBrk="1" hangingPunct="1">
              <a:spcAft>
                <a:spcPts val="1000"/>
              </a:spcAft>
              <a:defRPr/>
            </a:pPr>
            <a:r>
              <a:rPr lang="en-US" altLang="en-US" sz="5400" b="1" dirty="0" err="1">
                <a:solidFill>
                  <a:srgbClr val="4F81BD"/>
                </a:solidFill>
                <a:latin typeface="Oswald" charset="0"/>
                <a:sym typeface="Oswald" charset="0"/>
              </a:rPr>
              <a:t>Pasal</a:t>
            </a:r>
            <a:r>
              <a:rPr lang="en-US" altLang="en-US" sz="5400" b="1" dirty="0">
                <a:solidFill>
                  <a:srgbClr val="4F81BD"/>
                </a:solidFill>
                <a:latin typeface="Oswald" charset="0"/>
                <a:sym typeface="Oswald" charset="0"/>
              </a:rPr>
              <a:t> 74 Ayat (1) </a:t>
            </a:r>
            <a:r>
              <a:rPr lang="en-US" altLang="en-US" sz="5400" b="1" dirty="0" err="1">
                <a:solidFill>
                  <a:srgbClr val="4F81BD"/>
                </a:solidFill>
                <a:latin typeface="Oswald" charset="0"/>
                <a:sym typeface="Oswald" charset="0"/>
              </a:rPr>
              <a:t>dan</a:t>
            </a:r>
            <a:r>
              <a:rPr lang="en-US" altLang="en-US" sz="5400" b="1" dirty="0">
                <a:solidFill>
                  <a:srgbClr val="4F81BD"/>
                </a:solidFill>
                <a:latin typeface="Oswald" charset="0"/>
                <a:sym typeface="Oswald" charset="0"/>
              </a:rPr>
              <a:t> (2)</a:t>
            </a:r>
            <a:endParaRPr lang="en-US" altLang="en-US" sz="5301" b="1" dirty="0">
              <a:solidFill>
                <a:prstClr val="black"/>
              </a:solidFill>
              <a:sym typeface="Arial" charset="0"/>
            </a:endParaRPr>
          </a:p>
          <a:p>
            <a:pPr defTabSz="1087451" eaLnBrk="1" hangingPunct="1">
              <a:spcBef>
                <a:spcPts val="1600"/>
              </a:spcBef>
              <a:spcAft>
                <a:spcPts val="1600"/>
              </a:spcAft>
              <a:buFont typeface="Wingdings" charset="2"/>
              <a:buChar char="v"/>
              <a:defRPr/>
            </a:pPr>
            <a:r>
              <a:rPr lang="en-US" altLang="en-US" sz="4400" b="1" dirty="0">
                <a:solidFill>
                  <a:prstClr val="black"/>
                </a:solidFill>
                <a:sym typeface="Arial" charset="0"/>
              </a:rPr>
              <a:t>SDM PBJ, </a:t>
            </a:r>
            <a:r>
              <a:rPr lang="en-US" altLang="en-US" sz="4400" b="1" dirty="0" err="1">
                <a:solidFill>
                  <a:prstClr val="black"/>
                </a:solidFill>
                <a:sym typeface="Arial" charset="0"/>
              </a:rPr>
              <a:t>terdiri</a:t>
            </a:r>
            <a:r>
              <a:rPr lang="en-US" altLang="en-US" sz="4400" b="1" dirty="0">
                <a:solidFill>
                  <a:prstClr val="black"/>
                </a:solidFill>
                <a:sym typeface="Arial" charset="0"/>
              </a:rPr>
              <a:t> </a:t>
            </a:r>
            <a:r>
              <a:rPr lang="en-US" altLang="en-US" sz="4400" b="1" dirty="0" err="1">
                <a:solidFill>
                  <a:prstClr val="black"/>
                </a:solidFill>
                <a:sym typeface="Arial" charset="0"/>
              </a:rPr>
              <a:t>atas</a:t>
            </a:r>
            <a:r>
              <a:rPr lang="en-US" altLang="en-US" sz="4400" b="1" dirty="0">
                <a:solidFill>
                  <a:prstClr val="black"/>
                </a:solidFill>
                <a:sym typeface="Arial" charset="0"/>
              </a:rPr>
              <a:t>:</a:t>
            </a:r>
          </a:p>
          <a:p>
            <a:pPr defTabSz="1087451" eaLnBrk="1" hangingPunct="1">
              <a:buFont typeface="Calibri" charset="0"/>
              <a:buAutoNum type="alphaLcPeriod"/>
              <a:defRPr/>
            </a:pPr>
            <a:r>
              <a:rPr lang="en-US" altLang="en-US" sz="4400" b="1" dirty="0">
                <a:solidFill>
                  <a:prstClr val="black"/>
                </a:solidFill>
                <a:sym typeface="Arial" charset="0"/>
              </a:rPr>
              <a:t>JF </a:t>
            </a:r>
            <a:r>
              <a:rPr lang="en-US" altLang="en-US" sz="4400" b="1" dirty="0" err="1">
                <a:solidFill>
                  <a:prstClr val="black"/>
                </a:solidFill>
                <a:sym typeface="Arial" charset="0"/>
              </a:rPr>
              <a:t>Pengelola</a:t>
            </a:r>
            <a:r>
              <a:rPr lang="en-US" altLang="en-US" sz="4400" b="1" dirty="0">
                <a:solidFill>
                  <a:prstClr val="black"/>
                </a:solidFill>
                <a:sym typeface="Arial" charset="0"/>
              </a:rPr>
              <a:t> </a:t>
            </a:r>
            <a:r>
              <a:rPr lang="en-US" altLang="en-US" sz="4400" b="1" dirty="0" err="1">
                <a:solidFill>
                  <a:prstClr val="black"/>
                </a:solidFill>
                <a:sym typeface="Arial" charset="0"/>
              </a:rPr>
              <a:t>Pengadaan</a:t>
            </a:r>
            <a:r>
              <a:rPr lang="en-US" altLang="en-US" sz="4400" b="1" dirty="0">
                <a:solidFill>
                  <a:prstClr val="black"/>
                </a:solidFill>
                <a:sym typeface="Arial" charset="0"/>
              </a:rPr>
              <a:t> </a:t>
            </a:r>
            <a:r>
              <a:rPr lang="en-US" altLang="en-US" sz="4400" b="1" dirty="0" err="1">
                <a:solidFill>
                  <a:prstClr val="black"/>
                </a:solidFill>
                <a:sym typeface="Arial" charset="0"/>
              </a:rPr>
              <a:t>Barang</a:t>
            </a:r>
            <a:r>
              <a:rPr lang="en-US" altLang="en-US" sz="4400" b="1" dirty="0">
                <a:solidFill>
                  <a:prstClr val="black"/>
                </a:solidFill>
                <a:sym typeface="Arial" charset="0"/>
              </a:rPr>
              <a:t>/</a:t>
            </a:r>
            <a:r>
              <a:rPr lang="en-US" altLang="en-US" sz="4400" b="1" dirty="0" err="1">
                <a:solidFill>
                  <a:prstClr val="black"/>
                </a:solidFill>
                <a:sym typeface="Arial" charset="0"/>
              </a:rPr>
              <a:t>Jasa</a:t>
            </a:r>
            <a:r>
              <a:rPr lang="en-US" altLang="en-US" sz="4400" b="1" dirty="0">
                <a:solidFill>
                  <a:prstClr val="black"/>
                </a:solidFill>
                <a:sym typeface="Arial" charset="0"/>
              </a:rPr>
              <a:t>;</a:t>
            </a:r>
          </a:p>
          <a:p>
            <a:pPr defTabSz="1087451" eaLnBrk="1" hangingPunct="1">
              <a:buFont typeface="Calibri" charset="0"/>
              <a:buAutoNum type="alphaLcPeriod"/>
              <a:defRPr/>
            </a:pPr>
            <a:r>
              <a:rPr lang="en-US" altLang="en-US" sz="4400" b="1" dirty="0" err="1">
                <a:solidFill>
                  <a:prstClr val="black"/>
                </a:solidFill>
                <a:sym typeface="Arial" charset="0"/>
              </a:rPr>
              <a:t>Aparatur</a:t>
            </a:r>
            <a:r>
              <a:rPr lang="en-US" altLang="en-US" sz="4400" b="1" dirty="0">
                <a:solidFill>
                  <a:prstClr val="black"/>
                </a:solidFill>
                <a:sym typeface="Arial" charset="0"/>
              </a:rPr>
              <a:t> </a:t>
            </a:r>
            <a:r>
              <a:rPr lang="en-US" altLang="en-US" sz="4400" b="1" dirty="0" err="1">
                <a:solidFill>
                  <a:prstClr val="black"/>
                </a:solidFill>
                <a:sym typeface="Arial" charset="0"/>
              </a:rPr>
              <a:t>Sipil</a:t>
            </a:r>
            <a:r>
              <a:rPr lang="en-US" altLang="en-US" sz="4400" b="1" dirty="0">
                <a:solidFill>
                  <a:prstClr val="black"/>
                </a:solidFill>
                <a:sym typeface="Arial" charset="0"/>
              </a:rPr>
              <a:t> Negara/TNI/</a:t>
            </a:r>
            <a:r>
              <a:rPr lang="en-US" altLang="en-US" sz="4400" b="1" dirty="0" err="1">
                <a:solidFill>
                  <a:prstClr val="black"/>
                </a:solidFill>
                <a:sym typeface="Arial" charset="0"/>
              </a:rPr>
              <a:t>Polri</a:t>
            </a:r>
            <a:r>
              <a:rPr lang="en-US" altLang="en-US" sz="4400" b="1" dirty="0">
                <a:solidFill>
                  <a:prstClr val="black"/>
                </a:solidFill>
                <a:sym typeface="Arial" charset="0"/>
              </a:rPr>
              <a:t>; </a:t>
            </a:r>
            <a:r>
              <a:rPr lang="en-US" altLang="en-US" sz="4400" b="1" dirty="0" err="1">
                <a:solidFill>
                  <a:prstClr val="black"/>
                </a:solidFill>
                <a:sym typeface="Arial" charset="0"/>
              </a:rPr>
              <a:t>dan</a:t>
            </a:r>
            <a:r>
              <a:rPr lang="en-US" altLang="en-US" sz="4400" b="1" dirty="0">
                <a:solidFill>
                  <a:prstClr val="black"/>
                </a:solidFill>
                <a:sym typeface="Arial" charset="0"/>
              </a:rPr>
              <a:t>/</a:t>
            </a:r>
            <a:r>
              <a:rPr lang="en-US" altLang="en-US" sz="4400" b="1" dirty="0" err="1">
                <a:solidFill>
                  <a:prstClr val="black"/>
                </a:solidFill>
                <a:sym typeface="Arial" charset="0"/>
              </a:rPr>
              <a:t>atau</a:t>
            </a:r>
            <a:endParaRPr lang="en-US" altLang="en-US" sz="4400" b="1" dirty="0">
              <a:solidFill>
                <a:prstClr val="black"/>
              </a:solidFill>
              <a:sym typeface="Arial" charset="0"/>
            </a:endParaRPr>
          </a:p>
          <a:p>
            <a:pPr defTabSz="1087451" eaLnBrk="1" hangingPunct="1">
              <a:spcAft>
                <a:spcPts val="1600"/>
              </a:spcAft>
              <a:buFont typeface="Calibri" charset="0"/>
              <a:buAutoNum type="alphaLcPeriod"/>
              <a:defRPr/>
            </a:pPr>
            <a:r>
              <a:rPr lang="en-US" altLang="en-US" sz="4400" b="1" dirty="0" err="1">
                <a:solidFill>
                  <a:prstClr val="black"/>
                </a:solidFill>
                <a:sym typeface="Arial" charset="0"/>
              </a:rPr>
              <a:t>Personel</a:t>
            </a:r>
            <a:r>
              <a:rPr lang="en-US" altLang="en-US" sz="4400" b="1" dirty="0">
                <a:solidFill>
                  <a:prstClr val="black"/>
                </a:solidFill>
                <a:sym typeface="Arial" charset="0"/>
              </a:rPr>
              <a:t> lain.</a:t>
            </a:r>
          </a:p>
          <a:p>
            <a:pPr defTabSz="1087451" eaLnBrk="1" hangingPunct="1">
              <a:spcBef>
                <a:spcPts val="1600"/>
              </a:spcBef>
              <a:buFont typeface="Wingdings" charset="2"/>
              <a:buChar char="v"/>
              <a:defRPr/>
            </a:pPr>
            <a:r>
              <a:rPr lang="sv-SE" altLang="en-US" sz="4400" b="1" dirty="0">
                <a:solidFill>
                  <a:prstClr val="black"/>
                </a:solidFill>
                <a:sym typeface="Arial" charset="0"/>
              </a:rPr>
              <a:t>SDM PBJ huruf b dan c</a:t>
            </a:r>
            <a:r>
              <a:rPr lang="en-US" altLang="en-US" sz="4400" b="1" dirty="0">
                <a:solidFill>
                  <a:prstClr val="black"/>
                </a:solidFill>
                <a:sym typeface="Arial" charset="0"/>
              </a:rPr>
              <a:t> </a:t>
            </a:r>
            <a:r>
              <a:rPr lang="en-US" altLang="en-US" sz="4400" b="1" dirty="0" err="1">
                <a:solidFill>
                  <a:prstClr val="black"/>
                </a:solidFill>
                <a:sym typeface="Arial" charset="0"/>
              </a:rPr>
              <a:t>memiliki</a:t>
            </a:r>
            <a:r>
              <a:rPr lang="en-US" altLang="en-US" sz="4400" b="1" dirty="0">
                <a:solidFill>
                  <a:prstClr val="black"/>
                </a:solidFill>
                <a:sym typeface="Arial" charset="0"/>
              </a:rPr>
              <a:t> </a:t>
            </a:r>
            <a:r>
              <a:rPr lang="en-US" altLang="en-US" sz="4400" b="1" dirty="0" err="1">
                <a:solidFill>
                  <a:prstClr val="black"/>
                </a:solidFill>
                <a:sym typeface="Arial" charset="0"/>
              </a:rPr>
              <a:t>kompetensi</a:t>
            </a:r>
            <a:r>
              <a:rPr lang="en-US" altLang="en-US" sz="4400" b="1">
                <a:solidFill>
                  <a:prstClr val="black"/>
                </a:solidFill>
                <a:sym typeface="Arial" charset="0"/>
              </a:rPr>
              <a:t> di </a:t>
            </a:r>
            <a:r>
              <a:rPr lang="en-US" altLang="en-US" sz="4400" b="1" dirty="0" err="1">
                <a:solidFill>
                  <a:prstClr val="black"/>
                </a:solidFill>
                <a:sym typeface="Arial" charset="0"/>
              </a:rPr>
              <a:t>bidang</a:t>
            </a:r>
            <a:r>
              <a:rPr lang="en-US" altLang="en-US" sz="4400" b="1" dirty="0">
                <a:solidFill>
                  <a:prstClr val="black"/>
                </a:solidFill>
                <a:sym typeface="Arial" charset="0"/>
              </a:rPr>
              <a:t> PBJ.</a:t>
            </a:r>
          </a:p>
        </p:txBody>
      </p:sp>
      <p:sp>
        <p:nvSpPr>
          <p:cNvPr id="76803" name="Shape 162"/>
          <p:cNvSpPr txBox="1">
            <a:spLocks/>
          </p:cNvSpPr>
          <p:nvPr/>
        </p:nvSpPr>
        <p:spPr bwMode="auto">
          <a:xfrm>
            <a:off x="1220787" y="651934"/>
            <a:ext cx="23164800" cy="1896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1" tIns="243781" rIns="243781" bIns="243781" anchor="b"/>
          <a:lstStyle>
            <a:lvl1pPr algn="ctr">
              <a:lnSpc>
                <a:spcPct val="130000"/>
              </a:lnSpc>
              <a:spcBef>
                <a:spcPct val="20000"/>
              </a:spcBef>
              <a:buFont typeface="Arial" charset="0"/>
              <a:buChar char="•"/>
              <a:defRPr sz="2400">
                <a:solidFill>
                  <a:schemeClr val="tx2"/>
                </a:solidFill>
                <a:latin typeface="Open Sans Light" charset="0"/>
                <a:ea typeface="MS PGothic" charset="-128"/>
                <a:cs typeface="Open Sans Light" charset="0"/>
              </a:defRPr>
            </a:lvl1pPr>
            <a:lvl2pPr marL="742950" indent="-28575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2pPr>
            <a:lvl3pPr marL="11430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3pPr>
            <a:lvl4pPr marL="16002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4pPr>
            <a:lvl5pPr marL="20574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5pPr>
            <a:lvl6pPr marL="25146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6pPr>
            <a:lvl7pPr marL="29718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7pPr>
            <a:lvl8pPr marL="34290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8pPr>
            <a:lvl9pPr marL="38862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9pPr>
          </a:lstStyle>
          <a:p>
            <a:pPr defTabSz="1087451" eaLnBrk="1" hangingPunct="1">
              <a:lnSpc>
                <a:spcPct val="100000"/>
              </a:lnSpc>
              <a:spcBef>
                <a:spcPct val="0"/>
              </a:spcBef>
              <a:buClr>
                <a:srgbClr val="3796BF"/>
              </a:buClr>
              <a:buNone/>
              <a:defRPr/>
            </a:pPr>
            <a:r>
              <a:rPr lang="en-US" altLang="en-US" sz="6000" b="1">
                <a:solidFill>
                  <a:srgbClr val="4F81BD"/>
                </a:solidFill>
                <a:latin typeface="Oswald" charset="0"/>
                <a:sym typeface="Oswald" charset="0"/>
              </a:rPr>
              <a:t>SUMBER DAYA MANUSIA</a:t>
            </a:r>
          </a:p>
          <a:p>
            <a:pPr defTabSz="1087451" eaLnBrk="1" hangingPunct="1">
              <a:lnSpc>
                <a:spcPct val="100000"/>
              </a:lnSpc>
              <a:spcBef>
                <a:spcPct val="0"/>
              </a:spcBef>
              <a:buClr>
                <a:srgbClr val="3796BF"/>
              </a:buClr>
              <a:buNone/>
              <a:defRPr/>
            </a:pPr>
            <a:r>
              <a:rPr lang="en-US" altLang="en-US" sz="6000" b="1">
                <a:solidFill>
                  <a:srgbClr val="4F81BD"/>
                </a:solidFill>
                <a:latin typeface="Oswald" charset="0"/>
                <a:sym typeface="Oswald" charset="0"/>
              </a:rPr>
              <a:t>PENGADAAN BARANG/JASA (SDM PBJ)</a:t>
            </a:r>
          </a:p>
        </p:txBody>
      </p:sp>
      <p:sp>
        <p:nvSpPr>
          <p:cNvPr id="6" name="Rectangle 3"/>
          <p:cNvSpPr>
            <a:spLocks noChangeArrowheads="1"/>
          </p:cNvSpPr>
          <p:nvPr/>
        </p:nvSpPr>
        <p:spPr bwMode="auto">
          <a:xfrm>
            <a:off x="1220788" y="8970436"/>
            <a:ext cx="22093768" cy="326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821" tIns="121909" rIns="243821" bIns="121909">
            <a:spAutoFit/>
          </a:bodyPr>
          <a:lstStyle>
            <a:lvl1pPr marL="904875" indent="-904875" algn="ctr">
              <a:lnSpc>
                <a:spcPct val="130000"/>
              </a:lnSpc>
              <a:spcBef>
                <a:spcPct val="20000"/>
              </a:spcBef>
              <a:buFont typeface="Arial" charset="0"/>
              <a:buChar char="•"/>
              <a:defRPr sz="2400">
                <a:solidFill>
                  <a:schemeClr val="tx2"/>
                </a:solidFill>
                <a:latin typeface="Open Sans Light" charset="0"/>
                <a:ea typeface="MS PGothic" charset="-128"/>
                <a:cs typeface="Open Sans Light" charset="0"/>
              </a:defRPr>
            </a:lvl1pPr>
            <a:lvl2pPr marL="742950" indent="-28575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2pPr>
            <a:lvl3pPr marL="11430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3pPr>
            <a:lvl4pPr marL="16002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4pPr>
            <a:lvl5pPr marL="20574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5pPr>
            <a:lvl6pPr marL="25146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6pPr>
            <a:lvl7pPr marL="29718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7pPr>
            <a:lvl8pPr marL="34290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8pPr>
            <a:lvl9pPr marL="38862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9pPr>
          </a:lstStyle>
          <a:p>
            <a:pPr marL="0" indent="0" algn="l" defTabSz="1087451" eaLnBrk="1" hangingPunct="1">
              <a:lnSpc>
                <a:spcPct val="100000"/>
              </a:lnSpc>
              <a:spcBef>
                <a:spcPts val="1200"/>
              </a:spcBef>
              <a:spcAft>
                <a:spcPts val="0"/>
              </a:spcAft>
              <a:buNone/>
              <a:defRPr/>
            </a:pPr>
            <a:r>
              <a:rPr lang="sv-SE" altLang="en-US" sz="5400" b="1" dirty="0" err="1">
                <a:solidFill>
                  <a:srgbClr val="4BACC6"/>
                </a:solidFill>
                <a:latin typeface="Calibri" charset="0"/>
              </a:rPr>
              <a:t>Pasal</a:t>
            </a:r>
            <a:r>
              <a:rPr lang="sv-SE" altLang="en-US" sz="5400" b="1" dirty="0">
                <a:solidFill>
                  <a:srgbClr val="4BACC6"/>
                </a:solidFill>
                <a:latin typeface="Calibri" charset="0"/>
              </a:rPr>
              <a:t> 74 </a:t>
            </a:r>
            <a:r>
              <a:rPr lang="sv-SE" altLang="en-US" sz="5400" b="1" dirty="0" err="1">
                <a:solidFill>
                  <a:srgbClr val="4BACC6"/>
                </a:solidFill>
                <a:latin typeface="Calibri" charset="0"/>
              </a:rPr>
              <a:t>Ayat</a:t>
            </a:r>
            <a:r>
              <a:rPr lang="sv-SE" altLang="en-US" sz="5400" b="1" dirty="0">
                <a:solidFill>
                  <a:srgbClr val="4BACC6"/>
                </a:solidFill>
                <a:latin typeface="Calibri" charset="0"/>
              </a:rPr>
              <a:t> (3) dan (4)</a:t>
            </a:r>
          </a:p>
          <a:p>
            <a:pPr algn="l" defTabSz="1087451" eaLnBrk="1" hangingPunct="1">
              <a:lnSpc>
                <a:spcPct val="100000"/>
              </a:lnSpc>
              <a:spcBef>
                <a:spcPts val="1200"/>
              </a:spcBef>
              <a:spcAft>
                <a:spcPts val="0"/>
              </a:spcAft>
              <a:buFont typeface="Wingdings" charset="2"/>
              <a:buChar char="v"/>
              <a:defRPr/>
            </a:pPr>
            <a:r>
              <a:rPr lang="sv-SE" altLang="en-US" sz="4400" b="1" dirty="0">
                <a:solidFill>
                  <a:prstClr val="black"/>
                </a:solidFill>
                <a:latin typeface="Calibri" charset="0"/>
              </a:rPr>
              <a:t>SDM PBJ </a:t>
            </a:r>
            <a:r>
              <a:rPr lang="en-US" altLang="en-US" sz="4400" b="1" dirty="0" err="1">
                <a:solidFill>
                  <a:prstClr val="black"/>
                </a:solidFill>
                <a:latin typeface="Calibri" charset="0"/>
              </a:rPr>
              <a:t>berkedudukan</a:t>
            </a:r>
            <a:r>
              <a:rPr lang="en-US" altLang="en-US" sz="4400" b="1" dirty="0">
                <a:solidFill>
                  <a:prstClr val="black"/>
                </a:solidFill>
                <a:latin typeface="Calibri" charset="0"/>
              </a:rPr>
              <a:t> di UKPBJ.</a:t>
            </a:r>
          </a:p>
          <a:p>
            <a:pPr algn="l" defTabSz="1087451" eaLnBrk="1" hangingPunct="1">
              <a:lnSpc>
                <a:spcPct val="100000"/>
              </a:lnSpc>
              <a:spcBef>
                <a:spcPts val="0"/>
              </a:spcBef>
              <a:spcAft>
                <a:spcPts val="0"/>
              </a:spcAft>
              <a:buFont typeface="Wingdings" charset="2"/>
              <a:buChar char="v"/>
              <a:defRPr/>
            </a:pPr>
            <a:r>
              <a:rPr lang="en-US" altLang="en-US" sz="4400" b="1" dirty="0">
                <a:solidFill>
                  <a:prstClr val="black"/>
                </a:solidFill>
                <a:latin typeface="Calibri" charset="0"/>
              </a:rPr>
              <a:t>SDM PBJ yang </a:t>
            </a:r>
            <a:r>
              <a:rPr lang="en-US" altLang="en-US" sz="4400" b="1" dirty="0" err="1">
                <a:solidFill>
                  <a:prstClr val="black"/>
                </a:solidFill>
                <a:latin typeface="Calibri" charset="0"/>
              </a:rPr>
              <a:t>bertindak</a:t>
            </a:r>
            <a:r>
              <a:rPr lang="en-US" altLang="en-US" sz="4400" b="1" dirty="0">
                <a:solidFill>
                  <a:prstClr val="black"/>
                </a:solidFill>
                <a:latin typeface="Calibri" charset="0"/>
              </a:rPr>
              <a:t> </a:t>
            </a:r>
            <a:r>
              <a:rPr lang="en-US" altLang="en-US" sz="4400" b="1" dirty="0" err="1">
                <a:solidFill>
                  <a:prstClr val="black"/>
                </a:solidFill>
                <a:latin typeface="Calibri" charset="0"/>
              </a:rPr>
              <a:t>sebagai</a:t>
            </a:r>
            <a:r>
              <a:rPr lang="en-US" altLang="en-US" sz="4400" b="1" dirty="0">
                <a:solidFill>
                  <a:prstClr val="black"/>
                </a:solidFill>
                <a:latin typeface="Calibri" charset="0"/>
              </a:rPr>
              <a:t> PPK, </a:t>
            </a:r>
            <a:r>
              <a:rPr lang="en-US" altLang="en-US" sz="4400" b="1" dirty="0" err="1">
                <a:solidFill>
                  <a:prstClr val="black"/>
                </a:solidFill>
                <a:latin typeface="Calibri" charset="0"/>
              </a:rPr>
              <a:t>Pejabat</a:t>
            </a:r>
            <a:r>
              <a:rPr lang="en-US" altLang="en-US" sz="4400" b="1" dirty="0">
                <a:solidFill>
                  <a:prstClr val="black"/>
                </a:solidFill>
                <a:latin typeface="Calibri" charset="0"/>
              </a:rPr>
              <a:t> </a:t>
            </a:r>
            <a:r>
              <a:rPr lang="en-US" altLang="en-US" sz="4400" b="1" dirty="0" err="1">
                <a:solidFill>
                  <a:prstClr val="black"/>
                </a:solidFill>
                <a:latin typeface="Calibri" charset="0"/>
              </a:rPr>
              <a:t>Pengadaan</a:t>
            </a:r>
            <a:r>
              <a:rPr lang="en-US" altLang="en-US" sz="4400" b="1" dirty="0">
                <a:solidFill>
                  <a:prstClr val="black"/>
                </a:solidFill>
                <a:latin typeface="Calibri" charset="0"/>
              </a:rPr>
              <a:t>, </a:t>
            </a:r>
            <a:r>
              <a:rPr lang="en-US" altLang="en-US" sz="4400" b="1" dirty="0" err="1">
                <a:solidFill>
                  <a:prstClr val="black"/>
                </a:solidFill>
                <a:latin typeface="Calibri" charset="0"/>
              </a:rPr>
              <a:t>PjPHP</a:t>
            </a:r>
            <a:r>
              <a:rPr lang="en-US" altLang="en-US" sz="4400" b="1" dirty="0">
                <a:solidFill>
                  <a:prstClr val="black"/>
                </a:solidFill>
                <a:latin typeface="Calibri" charset="0"/>
              </a:rPr>
              <a:t>/PPHP </a:t>
            </a:r>
            <a:r>
              <a:rPr lang="en-US" altLang="en-US" sz="4400" b="1" dirty="0" err="1">
                <a:solidFill>
                  <a:prstClr val="black"/>
                </a:solidFill>
                <a:latin typeface="Calibri" charset="0"/>
              </a:rPr>
              <a:t>dapat</a:t>
            </a:r>
            <a:r>
              <a:rPr lang="en-US" altLang="en-US" sz="4400" b="1" dirty="0">
                <a:solidFill>
                  <a:prstClr val="black"/>
                </a:solidFill>
                <a:latin typeface="Calibri" charset="0"/>
              </a:rPr>
              <a:t> </a:t>
            </a:r>
            <a:r>
              <a:rPr lang="en-US" altLang="en-US" sz="4400" b="1" dirty="0" err="1">
                <a:solidFill>
                  <a:prstClr val="black"/>
                </a:solidFill>
                <a:latin typeface="Calibri" charset="0"/>
              </a:rPr>
              <a:t>berkedudukan</a:t>
            </a:r>
            <a:r>
              <a:rPr lang="en-US" altLang="en-US" sz="4400" b="1" dirty="0">
                <a:solidFill>
                  <a:prstClr val="black"/>
                </a:solidFill>
                <a:latin typeface="Calibri" charset="0"/>
              </a:rPr>
              <a:t> di unit </a:t>
            </a:r>
            <a:r>
              <a:rPr lang="en-US" altLang="en-US" sz="4400" b="1" dirty="0" err="1">
                <a:solidFill>
                  <a:prstClr val="black"/>
                </a:solidFill>
                <a:latin typeface="Calibri" charset="0"/>
              </a:rPr>
              <a:t>kerja</a:t>
            </a:r>
            <a:r>
              <a:rPr lang="en-US" altLang="en-US" sz="4400" b="1" dirty="0">
                <a:solidFill>
                  <a:prstClr val="black"/>
                </a:solidFill>
                <a:latin typeface="Calibri" charset="0"/>
              </a:rPr>
              <a:t> </a:t>
            </a:r>
            <a:r>
              <a:rPr lang="en-US" altLang="en-US" sz="4400" b="1" dirty="0" err="1">
                <a:solidFill>
                  <a:prstClr val="black"/>
                </a:solidFill>
                <a:latin typeface="Calibri" charset="0"/>
              </a:rPr>
              <a:t>selain</a:t>
            </a:r>
            <a:r>
              <a:rPr lang="en-US" altLang="en-US" sz="4400" b="1" dirty="0">
                <a:solidFill>
                  <a:prstClr val="black"/>
                </a:solidFill>
                <a:latin typeface="Calibri" charset="0"/>
              </a:rPr>
              <a:t> UKPBJ.</a:t>
            </a:r>
          </a:p>
        </p:txBody>
      </p:sp>
    </p:spTree>
    <p:extLst>
      <p:ext uri="{BB962C8B-B14F-4D97-AF65-F5344CB8AC3E}">
        <p14:creationId xmlns:p14="http://schemas.microsoft.com/office/powerpoint/2010/main" val="877068972"/>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10"/>
          <p:cNvSpPr>
            <a:spLocks noChangeArrowheads="1"/>
          </p:cNvSpPr>
          <p:nvPr/>
        </p:nvSpPr>
        <p:spPr bwMode="auto">
          <a:xfrm>
            <a:off x="11583987" y="965202"/>
            <a:ext cx="12192000" cy="20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9" tIns="121893" rIns="243789" bIns="121893">
            <a:spAutoFit/>
          </a:bodyP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eaLnBrk="1" hangingPunct="1"/>
            <a:endParaRPr lang="en-US" altLang="en-US" sz="11467">
              <a:solidFill>
                <a:srgbClr val="000000"/>
              </a:solidFill>
              <a:latin typeface="Calibri" charset="0"/>
              <a:ea typeface="MS PGothic" charset="-128"/>
              <a:sym typeface="Arial" charset="0"/>
            </a:endParaRPr>
          </a:p>
        </p:txBody>
      </p:sp>
      <p:pic>
        <p:nvPicPr>
          <p:cNvPr id="148482" name="Picture 24" descr="new_lkpp.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355454" y="156636"/>
            <a:ext cx="3826933" cy="952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3" name="Rectangle 3"/>
          <p:cNvSpPr>
            <a:spLocks noChangeArrowheads="1"/>
          </p:cNvSpPr>
          <p:nvPr/>
        </p:nvSpPr>
        <p:spPr bwMode="auto">
          <a:xfrm>
            <a:off x="2524655" y="3327400"/>
            <a:ext cx="19502968" cy="352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89" tIns="121893" rIns="243789" bIns="121893">
            <a:spAutoFit/>
          </a:bodyP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algn="ctr" eaLnBrk="1" hangingPunct="1"/>
            <a:r>
              <a:rPr lang="fi-FI" altLang="en-US" sz="5333" b="1" dirty="0" err="1">
                <a:solidFill>
                  <a:srgbClr val="000000"/>
                </a:solidFill>
                <a:latin typeface="Calibri" charset="0"/>
                <a:ea typeface="MS PGothic" charset="-128"/>
                <a:sym typeface="Arial" charset="0"/>
              </a:rPr>
              <a:t>Pejabat</a:t>
            </a:r>
            <a:r>
              <a:rPr lang="fi-FI" altLang="en-US" sz="5333" b="1" dirty="0">
                <a:solidFill>
                  <a:srgbClr val="000000"/>
                </a:solidFill>
                <a:latin typeface="Calibri" charset="0"/>
                <a:ea typeface="MS PGothic" charset="-128"/>
                <a:sym typeface="Arial" charset="0"/>
              </a:rPr>
              <a:t> </a:t>
            </a:r>
            <a:r>
              <a:rPr lang="fi-FI" altLang="en-US" sz="5333" b="1" dirty="0" err="1">
                <a:solidFill>
                  <a:srgbClr val="000000"/>
                </a:solidFill>
                <a:latin typeface="Calibri" charset="0"/>
                <a:ea typeface="MS PGothic" charset="-128"/>
                <a:sym typeface="Arial" charset="0"/>
              </a:rPr>
              <a:t>Pengadaan</a:t>
            </a:r>
            <a:r>
              <a:rPr lang="fi-FI" altLang="en-US" sz="5333" b="1" dirty="0">
                <a:solidFill>
                  <a:srgbClr val="000000"/>
                </a:solidFill>
                <a:latin typeface="Calibri" charset="0"/>
                <a:ea typeface="MS PGothic" charset="-128"/>
                <a:sym typeface="Arial" charset="0"/>
              </a:rPr>
              <a:t>/</a:t>
            </a:r>
            <a:r>
              <a:rPr lang="fi-FI" altLang="en-US" sz="5333" b="1" dirty="0" err="1">
                <a:solidFill>
                  <a:srgbClr val="000000"/>
                </a:solidFill>
                <a:latin typeface="Calibri" charset="0"/>
                <a:ea typeface="MS PGothic" charset="-128"/>
                <a:sym typeface="Arial" charset="0"/>
              </a:rPr>
              <a:t>Pokja</a:t>
            </a:r>
            <a:r>
              <a:rPr lang="fi-FI" altLang="en-US" sz="5333" b="1" dirty="0">
                <a:solidFill>
                  <a:srgbClr val="000000"/>
                </a:solidFill>
                <a:latin typeface="Calibri" charset="0"/>
                <a:ea typeface="MS PGothic" charset="-128"/>
                <a:sym typeface="Arial" charset="0"/>
              </a:rPr>
              <a:t> </a:t>
            </a:r>
            <a:r>
              <a:rPr lang="fi-FI" altLang="en-US" sz="5333" b="1" dirty="0" err="1">
                <a:solidFill>
                  <a:srgbClr val="000000"/>
                </a:solidFill>
                <a:latin typeface="Calibri" charset="0"/>
                <a:ea typeface="MS PGothic" charset="-128"/>
                <a:sym typeface="Arial" charset="0"/>
              </a:rPr>
              <a:t>Pemilihan</a:t>
            </a:r>
            <a:r>
              <a:rPr lang="fi-FI" altLang="en-US" sz="5333" b="1" dirty="0">
                <a:solidFill>
                  <a:srgbClr val="000000"/>
                </a:solidFill>
                <a:latin typeface="Calibri" charset="0"/>
                <a:ea typeface="MS PGothic" charset="-128"/>
                <a:sym typeface="Arial" charset="0"/>
              </a:rPr>
              <a:t> </a:t>
            </a:r>
            <a:r>
              <a:rPr lang="fi-FI" altLang="en-US" sz="5333" b="1" dirty="0" err="1">
                <a:solidFill>
                  <a:srgbClr val="000000"/>
                </a:solidFill>
                <a:latin typeface="Calibri" charset="0"/>
                <a:ea typeface="MS PGothic" charset="-128"/>
                <a:sym typeface="Arial" charset="0"/>
              </a:rPr>
              <a:t>pada</a:t>
            </a:r>
            <a:r>
              <a:rPr lang="fi-FI" altLang="en-US" sz="5333" b="1" dirty="0">
                <a:solidFill>
                  <a:srgbClr val="000000"/>
                </a:solidFill>
                <a:latin typeface="Calibri" charset="0"/>
                <a:ea typeface="MS PGothic" charset="-128"/>
                <a:sym typeface="Arial" charset="0"/>
              </a:rPr>
              <a:t> </a:t>
            </a:r>
            <a:r>
              <a:rPr lang="fi-FI" altLang="en-US" sz="5333" b="1" dirty="0" err="1">
                <a:solidFill>
                  <a:srgbClr val="000000"/>
                </a:solidFill>
                <a:latin typeface="Calibri" charset="0"/>
                <a:ea typeface="MS PGothic" charset="-128"/>
                <a:sym typeface="Arial" charset="0"/>
              </a:rPr>
              <a:t>Kementerian</a:t>
            </a:r>
            <a:r>
              <a:rPr lang="fi-FI" altLang="en-US" sz="5333" b="1" dirty="0">
                <a:solidFill>
                  <a:srgbClr val="000000"/>
                </a:solidFill>
                <a:latin typeface="Calibri" charset="0"/>
                <a:ea typeface="MS PGothic" charset="-128"/>
                <a:sym typeface="Arial" charset="0"/>
              </a:rPr>
              <a:t>/</a:t>
            </a:r>
            <a:r>
              <a:rPr lang="fi-FI" altLang="en-US" sz="5333" b="1" dirty="0" err="1">
                <a:solidFill>
                  <a:srgbClr val="000000"/>
                </a:solidFill>
                <a:latin typeface="Calibri" charset="0"/>
                <a:ea typeface="MS PGothic" charset="-128"/>
                <a:sym typeface="Arial" charset="0"/>
              </a:rPr>
              <a:t>Lembaga</a:t>
            </a:r>
            <a:r>
              <a:rPr lang="fi-FI" altLang="en-US" sz="5333" b="1" dirty="0">
                <a:solidFill>
                  <a:srgbClr val="000000"/>
                </a:solidFill>
                <a:latin typeface="Calibri" charset="0"/>
                <a:ea typeface="MS PGothic" charset="-128"/>
                <a:sym typeface="Arial" charset="0"/>
              </a:rPr>
              <a:t>/</a:t>
            </a:r>
            <a:r>
              <a:rPr lang="sv-SE" altLang="en-US" sz="5333" b="1" dirty="0" err="1">
                <a:solidFill>
                  <a:srgbClr val="000000"/>
                </a:solidFill>
                <a:latin typeface="Calibri" charset="0"/>
                <a:ea typeface="MS PGothic" charset="-128"/>
                <a:sym typeface="Arial" charset="0"/>
              </a:rPr>
              <a:t>Pemerintah</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Daerah</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wajib</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dijabat</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oleh</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Pengelola</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Pengadaan</a:t>
            </a:r>
            <a:r>
              <a:rPr lang="sv-SE" altLang="en-US" sz="5333" b="1" dirty="0">
                <a:solidFill>
                  <a:srgbClr val="000000"/>
                </a:solidFill>
                <a:latin typeface="Calibri" charset="0"/>
                <a:ea typeface="MS PGothic" charset="-128"/>
                <a:sym typeface="Arial" charset="0"/>
              </a:rPr>
              <a:t> </a:t>
            </a:r>
            <a:r>
              <a:rPr lang="sv-SE" altLang="en-US" sz="5333" b="1" dirty="0" err="1">
                <a:solidFill>
                  <a:srgbClr val="000000"/>
                </a:solidFill>
                <a:latin typeface="Calibri" charset="0"/>
                <a:ea typeface="MS PGothic" charset="-128"/>
                <a:sym typeface="Arial" charset="0"/>
              </a:rPr>
              <a:t>Barang</a:t>
            </a:r>
            <a:r>
              <a:rPr lang="sv-SE" altLang="en-US" sz="5333" b="1" dirty="0">
                <a:solidFill>
                  <a:srgbClr val="000000"/>
                </a:solidFill>
                <a:latin typeface="Calibri" charset="0"/>
                <a:ea typeface="MS PGothic" charset="-128"/>
                <a:sym typeface="Arial" charset="0"/>
              </a:rPr>
              <a:t>/</a:t>
            </a:r>
            <a:r>
              <a:rPr lang="sv-SE" altLang="en-US" sz="5333" b="1" dirty="0" err="1">
                <a:solidFill>
                  <a:srgbClr val="000000"/>
                </a:solidFill>
                <a:latin typeface="Calibri" charset="0"/>
                <a:ea typeface="MS PGothic" charset="-128"/>
                <a:sym typeface="Arial" charset="0"/>
              </a:rPr>
              <a:t>Jasa</a:t>
            </a:r>
            <a:r>
              <a:rPr lang="sv-SE" altLang="en-US" sz="5333" b="1" dirty="0">
                <a:solidFill>
                  <a:srgbClr val="000000"/>
                </a:solidFill>
                <a:latin typeface="Calibri" charset="0"/>
                <a:ea typeface="MS PGothic" charset="-128"/>
                <a:sym typeface="Arial" charset="0"/>
              </a:rPr>
              <a:t> </a:t>
            </a:r>
            <a:r>
              <a:rPr lang="en-US" altLang="en-US" sz="5333" b="1" dirty="0">
                <a:solidFill>
                  <a:srgbClr val="000000"/>
                </a:solidFill>
                <a:latin typeface="Calibri" charset="0"/>
                <a:ea typeface="MS PGothic" charset="-128"/>
                <a:sym typeface="Arial" charset="0"/>
              </a:rPr>
              <a:t>paling </a:t>
            </a:r>
            <a:r>
              <a:rPr lang="en-US" altLang="en-US" sz="5333" b="1" dirty="0" err="1">
                <a:solidFill>
                  <a:srgbClr val="000000"/>
                </a:solidFill>
                <a:latin typeface="Calibri" charset="0"/>
                <a:ea typeface="MS PGothic" charset="-128"/>
                <a:sym typeface="Arial" charset="0"/>
              </a:rPr>
              <a:t>lambat</a:t>
            </a:r>
            <a:endParaRPr lang="en-US" altLang="en-US" sz="5333" b="1" dirty="0">
              <a:solidFill>
                <a:srgbClr val="000000"/>
              </a:solidFill>
              <a:latin typeface="Calibri" charset="0"/>
              <a:ea typeface="MS PGothic" charset="-128"/>
              <a:sym typeface="Arial" charset="0"/>
            </a:endParaRPr>
          </a:p>
          <a:p>
            <a:pPr algn="ctr" eaLnBrk="1" hangingPunct="1"/>
            <a:r>
              <a:rPr lang="en-US" altLang="en-US" sz="5333" b="1" dirty="0">
                <a:solidFill>
                  <a:srgbClr val="C00000"/>
                </a:solidFill>
                <a:latin typeface="Calibri" charset="0"/>
                <a:ea typeface="MS PGothic" charset="-128"/>
                <a:sym typeface="Arial" charset="0"/>
              </a:rPr>
              <a:t>31 </a:t>
            </a:r>
            <a:r>
              <a:rPr lang="en-US" altLang="en-US" sz="5333" b="1" dirty="0" err="1">
                <a:solidFill>
                  <a:srgbClr val="C00000"/>
                </a:solidFill>
                <a:latin typeface="Calibri" charset="0"/>
                <a:ea typeface="MS PGothic" charset="-128"/>
                <a:sym typeface="Arial" charset="0"/>
              </a:rPr>
              <a:t>Desember</a:t>
            </a:r>
            <a:r>
              <a:rPr lang="en-US" altLang="en-US" sz="5333" b="1" dirty="0">
                <a:solidFill>
                  <a:srgbClr val="C00000"/>
                </a:solidFill>
                <a:latin typeface="Calibri" charset="0"/>
                <a:ea typeface="MS PGothic" charset="-128"/>
                <a:sym typeface="Arial" charset="0"/>
              </a:rPr>
              <a:t> 2020.</a:t>
            </a:r>
          </a:p>
        </p:txBody>
      </p:sp>
      <p:sp>
        <p:nvSpPr>
          <p:cNvPr id="148484" name="Shape 162"/>
          <p:cNvSpPr txBox="1">
            <a:spLocks/>
          </p:cNvSpPr>
          <p:nvPr/>
        </p:nvSpPr>
        <p:spPr bwMode="auto">
          <a:xfrm>
            <a:off x="1220787" y="715436"/>
            <a:ext cx="23164800" cy="181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749" tIns="243749" rIns="243749" bIns="243749" anchor="b"/>
          <a:lstStyle>
            <a:lvl1pPr algn="ctr" defTabSz="406400">
              <a:lnSpc>
                <a:spcPct val="130000"/>
              </a:lnSpc>
              <a:spcBef>
                <a:spcPct val="20000"/>
              </a:spcBef>
              <a:buFont typeface="Arial" charset="0"/>
              <a:buChar char="•"/>
              <a:defRPr sz="900">
                <a:solidFill>
                  <a:schemeClr val="tx2"/>
                </a:solidFill>
                <a:latin typeface="Open Sans Light" charset="0"/>
                <a:ea typeface="MS PGothic" charset="-128"/>
                <a:cs typeface="Open Sans Light" charset="0"/>
              </a:defRPr>
            </a:lvl1pPr>
            <a:lvl2pPr marL="742950" indent="-28575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2pPr>
            <a:lvl3pPr marL="1143000" indent="-22860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3pPr>
            <a:lvl4pPr marL="1600200" indent="-22860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4pPr>
            <a:lvl5pPr marL="2057400" indent="-22860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5pPr>
            <a:lvl6pPr marL="25146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6pPr>
            <a:lvl7pPr marL="29718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7pPr>
            <a:lvl8pPr marL="34290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8pPr>
            <a:lvl9pPr marL="38862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9pPr>
          </a:lstStyle>
          <a:p>
            <a:pPr eaLnBrk="1" hangingPunct="1">
              <a:lnSpc>
                <a:spcPct val="100000"/>
              </a:lnSpc>
              <a:spcBef>
                <a:spcPct val="0"/>
              </a:spcBef>
              <a:buClr>
                <a:srgbClr val="3796BF"/>
              </a:buClr>
              <a:buFont typeface="Arial" charset="0"/>
              <a:buNone/>
            </a:pPr>
            <a:r>
              <a:rPr lang="en-US" altLang="en-US" sz="8000" b="1">
                <a:solidFill>
                  <a:srgbClr val="4F81BD"/>
                </a:solidFill>
                <a:latin typeface="Oswald" charset="0"/>
                <a:sym typeface="Oswald" charset="0"/>
              </a:rPr>
              <a:t>KETENTUAN PERALIHAN</a:t>
            </a:r>
          </a:p>
        </p:txBody>
      </p:sp>
      <p:sp>
        <p:nvSpPr>
          <p:cNvPr id="148485" name="Rectangle 1"/>
          <p:cNvSpPr>
            <a:spLocks noChangeArrowheads="1"/>
          </p:cNvSpPr>
          <p:nvPr/>
        </p:nvSpPr>
        <p:spPr bwMode="auto">
          <a:xfrm>
            <a:off x="2211389" y="8204200"/>
            <a:ext cx="20159133" cy="337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algn="ctr"/>
            <a:r>
              <a:rPr lang="en-US" altLang="en-US" sz="5333" b="1" dirty="0">
                <a:solidFill>
                  <a:srgbClr val="000000"/>
                </a:solidFill>
                <a:latin typeface="Calibri" charset="0"/>
              </a:rPr>
              <a:t>PPK/</a:t>
            </a:r>
            <a:r>
              <a:rPr lang="en-US" altLang="en-US" sz="5333" b="1" dirty="0" err="1">
                <a:solidFill>
                  <a:srgbClr val="000000"/>
                </a:solidFill>
                <a:latin typeface="Calibri" charset="0"/>
              </a:rPr>
              <a:t>Pokja</a:t>
            </a:r>
            <a:r>
              <a:rPr lang="en-US" altLang="en-US" sz="5333" b="1" dirty="0">
                <a:solidFill>
                  <a:srgbClr val="000000"/>
                </a:solidFill>
                <a:latin typeface="Calibri" charset="0"/>
              </a:rPr>
              <a:t> </a:t>
            </a:r>
            <a:r>
              <a:rPr lang="en-US" altLang="en-US" sz="5333" b="1" dirty="0" err="1">
                <a:solidFill>
                  <a:srgbClr val="000000"/>
                </a:solidFill>
                <a:latin typeface="Calibri" charset="0"/>
              </a:rPr>
              <a:t>Pemilihan</a:t>
            </a:r>
            <a:r>
              <a:rPr lang="en-US" altLang="en-US" sz="5333" b="1" dirty="0">
                <a:solidFill>
                  <a:srgbClr val="000000"/>
                </a:solidFill>
                <a:latin typeface="Calibri" charset="0"/>
              </a:rPr>
              <a:t>/</a:t>
            </a:r>
            <a:r>
              <a:rPr lang="en-US" altLang="en-US" sz="5333" b="1" dirty="0" err="1">
                <a:solidFill>
                  <a:srgbClr val="000000"/>
                </a:solidFill>
                <a:latin typeface="Calibri" charset="0"/>
              </a:rPr>
              <a:t>Pejabat</a:t>
            </a:r>
            <a:r>
              <a:rPr lang="en-US" altLang="en-US" sz="5333" b="1" dirty="0">
                <a:solidFill>
                  <a:srgbClr val="000000"/>
                </a:solidFill>
                <a:latin typeface="Calibri" charset="0"/>
              </a:rPr>
              <a:t> </a:t>
            </a:r>
            <a:r>
              <a:rPr lang="en-US" altLang="en-US" sz="5333" b="1" dirty="0" err="1">
                <a:solidFill>
                  <a:srgbClr val="000000"/>
                </a:solidFill>
                <a:latin typeface="Calibri" charset="0"/>
              </a:rPr>
              <a:t>Pengadaan</a:t>
            </a:r>
            <a:r>
              <a:rPr lang="en-US" altLang="en-US" sz="5333" b="1" dirty="0">
                <a:solidFill>
                  <a:srgbClr val="000000"/>
                </a:solidFill>
                <a:latin typeface="Calibri" charset="0"/>
              </a:rPr>
              <a:t> yang </a:t>
            </a:r>
            <a:r>
              <a:rPr lang="en-US" altLang="en-US" sz="5333" b="1" dirty="0" err="1">
                <a:solidFill>
                  <a:srgbClr val="000000"/>
                </a:solidFill>
                <a:latin typeface="Calibri" charset="0"/>
              </a:rPr>
              <a:t>dijabat</a:t>
            </a:r>
            <a:r>
              <a:rPr lang="en-US" altLang="en-US" sz="5333" b="1" dirty="0">
                <a:solidFill>
                  <a:srgbClr val="000000"/>
                </a:solidFill>
                <a:latin typeface="Calibri" charset="0"/>
              </a:rPr>
              <a:t> </a:t>
            </a:r>
            <a:r>
              <a:rPr lang="en-US" altLang="en-US" sz="5333" b="1" dirty="0" err="1">
                <a:solidFill>
                  <a:srgbClr val="000000"/>
                </a:solidFill>
                <a:latin typeface="Calibri" charset="0"/>
              </a:rPr>
              <a:t>oleh</a:t>
            </a:r>
            <a:r>
              <a:rPr lang="en-US" altLang="en-US" sz="5333" b="1" dirty="0">
                <a:solidFill>
                  <a:srgbClr val="000000"/>
                </a:solidFill>
                <a:latin typeface="Calibri" charset="0"/>
              </a:rPr>
              <a:t> </a:t>
            </a:r>
            <a:r>
              <a:rPr lang="en-US" altLang="en-US" sz="5333" b="1" dirty="0" err="1">
                <a:solidFill>
                  <a:srgbClr val="000000"/>
                </a:solidFill>
                <a:latin typeface="Calibri" charset="0"/>
              </a:rPr>
              <a:t>Aparatur</a:t>
            </a:r>
            <a:r>
              <a:rPr lang="en-US" altLang="en-US" sz="5333" b="1" dirty="0">
                <a:solidFill>
                  <a:srgbClr val="000000"/>
                </a:solidFill>
                <a:latin typeface="Calibri" charset="0"/>
              </a:rPr>
              <a:t> </a:t>
            </a:r>
            <a:r>
              <a:rPr lang="en-US" altLang="en-US" sz="5333" b="1" dirty="0" err="1">
                <a:solidFill>
                  <a:srgbClr val="000000"/>
                </a:solidFill>
                <a:latin typeface="Calibri" charset="0"/>
              </a:rPr>
              <a:t>Sipil</a:t>
            </a:r>
            <a:r>
              <a:rPr lang="en-US" altLang="en-US" sz="5333" b="1" dirty="0">
                <a:solidFill>
                  <a:srgbClr val="000000"/>
                </a:solidFill>
                <a:latin typeface="Calibri" charset="0"/>
              </a:rPr>
              <a:t> Negara/TNI/</a:t>
            </a:r>
            <a:r>
              <a:rPr lang="en-US" altLang="en-US" sz="5333" b="1" dirty="0" err="1">
                <a:solidFill>
                  <a:srgbClr val="000000"/>
                </a:solidFill>
                <a:latin typeface="Calibri" charset="0"/>
              </a:rPr>
              <a:t>Polri</a:t>
            </a:r>
            <a:r>
              <a:rPr lang="en-US" altLang="en-US" sz="5333" b="1" dirty="0">
                <a:solidFill>
                  <a:srgbClr val="000000"/>
                </a:solidFill>
                <a:latin typeface="Calibri" charset="0"/>
              </a:rPr>
              <a:t> </a:t>
            </a:r>
            <a:r>
              <a:rPr lang="en-US" altLang="en-US" sz="5333" b="1" dirty="0" err="1">
                <a:solidFill>
                  <a:srgbClr val="000000"/>
                </a:solidFill>
                <a:latin typeface="Calibri" charset="0"/>
              </a:rPr>
              <a:t>sebagaimana</a:t>
            </a:r>
            <a:r>
              <a:rPr lang="en-US" altLang="en-US" sz="5333" b="1" dirty="0">
                <a:solidFill>
                  <a:srgbClr val="000000"/>
                </a:solidFill>
                <a:latin typeface="Calibri" charset="0"/>
              </a:rPr>
              <a:t> </a:t>
            </a:r>
            <a:r>
              <a:rPr lang="en-US" altLang="en-US" sz="5333" b="1" dirty="0" err="1">
                <a:solidFill>
                  <a:srgbClr val="000000"/>
                </a:solidFill>
                <a:latin typeface="Calibri" charset="0"/>
              </a:rPr>
              <a:t>dimaksud</a:t>
            </a:r>
            <a:r>
              <a:rPr lang="en-US" altLang="en-US" sz="5333" b="1" dirty="0">
                <a:solidFill>
                  <a:srgbClr val="000000"/>
                </a:solidFill>
                <a:latin typeface="Calibri" charset="0"/>
              </a:rPr>
              <a:t> </a:t>
            </a:r>
            <a:r>
              <a:rPr lang="en-US" altLang="en-US" sz="5333" b="1" dirty="0" err="1">
                <a:solidFill>
                  <a:srgbClr val="000000"/>
                </a:solidFill>
                <a:latin typeface="Calibri" charset="0"/>
              </a:rPr>
              <a:t>dalam</a:t>
            </a:r>
            <a:r>
              <a:rPr lang="en-US" altLang="en-US" sz="5333" b="1" dirty="0">
                <a:solidFill>
                  <a:srgbClr val="000000"/>
                </a:solidFill>
                <a:latin typeface="Calibri" charset="0"/>
              </a:rPr>
              <a:t> </a:t>
            </a:r>
            <a:r>
              <a:rPr lang="en-US" altLang="en-US" sz="5333" b="1" dirty="0" err="1">
                <a:solidFill>
                  <a:srgbClr val="000000"/>
                </a:solidFill>
                <a:latin typeface="Calibri" charset="0"/>
              </a:rPr>
              <a:t>Pasal</a:t>
            </a:r>
            <a:r>
              <a:rPr lang="en-US" altLang="en-US" sz="5333" b="1" dirty="0">
                <a:solidFill>
                  <a:srgbClr val="000000"/>
                </a:solidFill>
                <a:latin typeface="Calibri" charset="0"/>
              </a:rPr>
              <a:t> 74 </a:t>
            </a:r>
            <a:r>
              <a:rPr lang="en-US" altLang="en-US" sz="5333" b="1" dirty="0" err="1">
                <a:solidFill>
                  <a:srgbClr val="000000"/>
                </a:solidFill>
                <a:latin typeface="Calibri" charset="0"/>
              </a:rPr>
              <a:t>ayat</a:t>
            </a:r>
            <a:r>
              <a:rPr lang="en-US" altLang="en-US" sz="5333" b="1" dirty="0">
                <a:solidFill>
                  <a:srgbClr val="000000"/>
                </a:solidFill>
                <a:latin typeface="Calibri" charset="0"/>
              </a:rPr>
              <a:t> (1) </a:t>
            </a:r>
            <a:r>
              <a:rPr lang="en-US" altLang="en-US" sz="5333" b="1" dirty="0" err="1">
                <a:solidFill>
                  <a:srgbClr val="000000"/>
                </a:solidFill>
                <a:latin typeface="Calibri" charset="0"/>
              </a:rPr>
              <a:t>huruf</a:t>
            </a:r>
            <a:r>
              <a:rPr lang="en-US" altLang="en-US" sz="5333" b="1" dirty="0">
                <a:solidFill>
                  <a:srgbClr val="000000"/>
                </a:solidFill>
                <a:latin typeface="Calibri" charset="0"/>
              </a:rPr>
              <a:t> b </a:t>
            </a:r>
            <a:r>
              <a:rPr lang="en-US" altLang="en-US" sz="5333" b="1" dirty="0" err="1">
                <a:solidFill>
                  <a:srgbClr val="000000"/>
                </a:solidFill>
                <a:latin typeface="Calibri" charset="0"/>
              </a:rPr>
              <a:t>wajib</a:t>
            </a:r>
            <a:r>
              <a:rPr lang="en-US" altLang="en-US" sz="5333" b="1" dirty="0">
                <a:solidFill>
                  <a:srgbClr val="000000"/>
                </a:solidFill>
                <a:latin typeface="Calibri" charset="0"/>
              </a:rPr>
              <a:t> </a:t>
            </a:r>
            <a:r>
              <a:rPr lang="en-US" altLang="en-US" sz="5333" b="1" dirty="0" err="1">
                <a:solidFill>
                  <a:srgbClr val="000000"/>
                </a:solidFill>
                <a:latin typeface="Calibri" charset="0"/>
              </a:rPr>
              <a:t>memiliki</a:t>
            </a:r>
            <a:r>
              <a:rPr lang="en-US" altLang="en-US" sz="5333" b="1" dirty="0">
                <a:solidFill>
                  <a:srgbClr val="000000"/>
                </a:solidFill>
                <a:latin typeface="Calibri" charset="0"/>
              </a:rPr>
              <a:t> </a:t>
            </a:r>
            <a:r>
              <a:rPr lang="en-US" altLang="en-US" sz="5333" b="1" dirty="0" err="1">
                <a:solidFill>
                  <a:srgbClr val="000000"/>
                </a:solidFill>
                <a:latin typeface="Calibri" charset="0"/>
              </a:rPr>
              <a:t>sertifikat</a:t>
            </a:r>
            <a:r>
              <a:rPr lang="en-US" altLang="en-US" sz="5333" b="1" dirty="0">
                <a:solidFill>
                  <a:srgbClr val="000000"/>
                </a:solidFill>
                <a:latin typeface="Calibri" charset="0"/>
              </a:rPr>
              <a:t> </a:t>
            </a:r>
            <a:r>
              <a:rPr lang="en-US" altLang="en-US" sz="5333" b="1" dirty="0" err="1">
                <a:solidFill>
                  <a:srgbClr val="000000"/>
                </a:solidFill>
                <a:latin typeface="Calibri" charset="0"/>
              </a:rPr>
              <a:t>kompetensi</a:t>
            </a:r>
            <a:r>
              <a:rPr lang="en-US" altLang="en-US" sz="5333" b="1" dirty="0">
                <a:solidFill>
                  <a:srgbClr val="000000"/>
                </a:solidFill>
                <a:latin typeface="Calibri" charset="0"/>
              </a:rPr>
              <a:t> di </a:t>
            </a:r>
            <a:r>
              <a:rPr lang="en-US" altLang="en-US" sz="5333" b="1" dirty="0" err="1">
                <a:solidFill>
                  <a:srgbClr val="000000"/>
                </a:solidFill>
                <a:latin typeface="Calibri" charset="0"/>
              </a:rPr>
              <a:t>bidang</a:t>
            </a:r>
            <a:r>
              <a:rPr lang="en-US" altLang="en-US" sz="5333" b="1" dirty="0">
                <a:solidFill>
                  <a:srgbClr val="000000"/>
                </a:solidFill>
                <a:latin typeface="Calibri" charset="0"/>
              </a:rPr>
              <a:t> </a:t>
            </a:r>
            <a:r>
              <a:rPr lang="en-US" altLang="en-US" sz="5333" b="1" dirty="0" err="1">
                <a:solidFill>
                  <a:srgbClr val="000000"/>
                </a:solidFill>
                <a:latin typeface="Calibri" charset="0"/>
              </a:rPr>
              <a:t>Pengadaan</a:t>
            </a:r>
            <a:r>
              <a:rPr lang="en-US" altLang="en-US" sz="5333" b="1" dirty="0">
                <a:solidFill>
                  <a:srgbClr val="000000"/>
                </a:solidFill>
                <a:latin typeface="Calibri" charset="0"/>
              </a:rPr>
              <a:t> </a:t>
            </a:r>
            <a:r>
              <a:rPr lang="en-US" altLang="en-US" sz="5333" b="1" dirty="0" err="1">
                <a:solidFill>
                  <a:srgbClr val="000000"/>
                </a:solidFill>
                <a:latin typeface="Calibri" charset="0"/>
              </a:rPr>
              <a:t>Barang</a:t>
            </a:r>
            <a:r>
              <a:rPr lang="en-US" altLang="en-US" sz="5333" b="1" dirty="0">
                <a:solidFill>
                  <a:srgbClr val="000000"/>
                </a:solidFill>
                <a:latin typeface="Calibri" charset="0"/>
              </a:rPr>
              <a:t>/</a:t>
            </a:r>
            <a:r>
              <a:rPr lang="en-US" altLang="en-US" sz="5333" b="1" dirty="0" err="1">
                <a:solidFill>
                  <a:srgbClr val="000000"/>
                </a:solidFill>
                <a:latin typeface="Calibri" charset="0"/>
              </a:rPr>
              <a:t>Jasa</a:t>
            </a:r>
            <a:r>
              <a:rPr lang="en-US" altLang="en-US" sz="5333" b="1" dirty="0">
                <a:solidFill>
                  <a:srgbClr val="000000"/>
                </a:solidFill>
                <a:latin typeface="Calibri" charset="0"/>
              </a:rPr>
              <a:t> paling </a:t>
            </a:r>
            <a:r>
              <a:rPr lang="en-US" altLang="en-US" sz="5333" b="1" dirty="0" err="1">
                <a:solidFill>
                  <a:srgbClr val="000000"/>
                </a:solidFill>
                <a:latin typeface="Calibri" charset="0"/>
              </a:rPr>
              <a:t>lambat</a:t>
            </a:r>
            <a:r>
              <a:rPr lang="en-US" altLang="en-US" sz="5333" b="1" dirty="0">
                <a:solidFill>
                  <a:srgbClr val="000000"/>
                </a:solidFill>
                <a:latin typeface="Calibri" charset="0"/>
              </a:rPr>
              <a:t> </a:t>
            </a:r>
            <a:r>
              <a:rPr lang="en-US" altLang="en-US" sz="5333" b="1" dirty="0">
                <a:solidFill>
                  <a:srgbClr val="C00000"/>
                </a:solidFill>
                <a:latin typeface="Calibri" charset="0"/>
              </a:rPr>
              <a:t>31 </a:t>
            </a:r>
            <a:r>
              <a:rPr lang="en-US" altLang="en-US" sz="5333" b="1" dirty="0" err="1">
                <a:solidFill>
                  <a:srgbClr val="C00000"/>
                </a:solidFill>
                <a:latin typeface="Calibri" charset="0"/>
              </a:rPr>
              <a:t>Desember</a:t>
            </a:r>
            <a:r>
              <a:rPr lang="en-US" altLang="en-US" sz="5333" b="1" dirty="0">
                <a:solidFill>
                  <a:srgbClr val="C00000"/>
                </a:solidFill>
                <a:latin typeface="Calibri" charset="0"/>
              </a:rPr>
              <a:t> 2023 </a:t>
            </a:r>
          </a:p>
        </p:txBody>
      </p:sp>
    </p:spTree>
    <p:extLst>
      <p:ext uri="{BB962C8B-B14F-4D97-AF65-F5344CB8AC3E}">
        <p14:creationId xmlns:p14="http://schemas.microsoft.com/office/powerpoint/2010/main" val="160834063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30387" y="702733"/>
            <a:ext cx="20726400" cy="1371600"/>
          </a:xfrm>
        </p:spPr>
        <p:txBody>
          <a:bodyPr/>
          <a:lstStyle/>
          <a:p>
            <a:pPr defTabSz="1087451" eaLnBrk="1" hangingPunct="1">
              <a:defRPr/>
            </a:pPr>
            <a:r>
              <a:rPr lang="id-ID" altLang="en-US" sz="9600" b="1" dirty="0">
                <a:solidFill>
                  <a:srgbClr val="C00000"/>
                </a:solidFill>
                <a:ea typeface="MS PGothic" charset="-128"/>
                <a:cs typeface="Open Sans Light" charset="0"/>
              </a:rPr>
              <a:t>Peraturan Kepegawaian</a:t>
            </a:r>
            <a:endParaRPr lang="en-US" altLang="en-US" sz="9600" b="1" dirty="0">
              <a:solidFill>
                <a:srgbClr val="C00000"/>
              </a:solidFill>
              <a:ea typeface="MS PGothic" charset="-128"/>
              <a:cs typeface="Open Sans" charset="0"/>
            </a:endParaRPr>
          </a:p>
        </p:txBody>
      </p:sp>
      <p:sp>
        <p:nvSpPr>
          <p:cNvPr id="10" name="Subtitle 9"/>
          <p:cNvSpPr>
            <a:spLocks noGrp="1"/>
          </p:cNvSpPr>
          <p:nvPr>
            <p:ph type="subTitle" idx="1"/>
          </p:nvPr>
        </p:nvSpPr>
        <p:spPr>
          <a:xfrm>
            <a:off x="2029356" y="2785535"/>
            <a:ext cx="22004867" cy="2483757"/>
          </a:xfrm>
        </p:spPr>
        <p:txBody>
          <a:bodyPr>
            <a:spAutoFit/>
          </a:bodyPr>
          <a:lstStyle/>
          <a:p>
            <a:pPr algn="l" defTabSz="1087451" eaLnBrk="1" hangingPunct="1">
              <a:lnSpc>
                <a:spcPct val="110000"/>
              </a:lnSpc>
              <a:defRPr/>
            </a:pPr>
            <a:r>
              <a:rPr lang="id-ID" altLang="en-US" sz="5400" b="1">
                <a:solidFill>
                  <a:schemeClr val="tx1"/>
                </a:solidFill>
                <a:latin typeface="Arial" charset="0"/>
                <a:ea typeface="MS PGothic" charset="-128"/>
                <a:cs typeface="Open Sans Light" charset="0"/>
              </a:rPr>
              <a:t>UU No. 5 Tahun 2014 tentang ASN</a:t>
            </a:r>
            <a:endParaRPr lang="en-US" altLang="en-US" sz="5400" b="1">
              <a:solidFill>
                <a:schemeClr val="tx1"/>
              </a:solidFill>
              <a:latin typeface="Open Sans Light" charset="0"/>
              <a:ea typeface="MS PGothic" charset="-128"/>
              <a:cs typeface="Open Sans Light" charset="0"/>
            </a:endParaRPr>
          </a:p>
          <a:p>
            <a:pPr algn="l" defTabSz="1087451" eaLnBrk="1" hangingPunct="1">
              <a:lnSpc>
                <a:spcPct val="110000"/>
              </a:lnSpc>
              <a:defRPr/>
            </a:pPr>
            <a:r>
              <a:rPr lang="id-ID" altLang="en-US" sz="4000">
                <a:solidFill>
                  <a:schemeClr val="tx1"/>
                </a:solidFill>
                <a:latin typeface="Arial" charset="0"/>
                <a:ea typeface="MS PGothic" charset="-128"/>
                <a:cs typeface="Open Sans Light" charset="0"/>
              </a:rPr>
              <a:t>Kedudukan, Peraturan Terkait, Latar Belakang dan Perkembangan, Pengertian, Tujuan Pembentukan, dan Manfaat Jabfung.</a:t>
            </a:r>
            <a:endParaRPr lang="en-US" altLang="en-US" sz="4000">
              <a:solidFill>
                <a:schemeClr val="tx1"/>
              </a:solidFill>
              <a:latin typeface="Arial" charset="0"/>
              <a:ea typeface="MS PGothic" charset="-128"/>
              <a:cs typeface="Open Sans Light" charset="0"/>
            </a:endParaRPr>
          </a:p>
        </p:txBody>
      </p:sp>
      <p:sp>
        <p:nvSpPr>
          <p:cNvPr id="11" name="Rectangle 10"/>
          <p:cNvSpPr/>
          <p:nvPr/>
        </p:nvSpPr>
        <p:spPr>
          <a:xfrm>
            <a:off x="11418890" y="2214036"/>
            <a:ext cx="1549400" cy="127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328" tIns="45667" rIns="91328" bIns="45667" anchor="ctr"/>
          <a:lstStyle/>
          <a:p>
            <a:pPr algn="ctr" defTabSz="1087459" eaLnBrk="1" fontAlgn="auto" hangingPunct="1">
              <a:spcBef>
                <a:spcPts val="0"/>
              </a:spcBef>
              <a:spcAft>
                <a:spcPts val="0"/>
              </a:spcAft>
              <a:defRPr/>
            </a:pPr>
            <a:endParaRPr lang="en-US" sz="4301" dirty="0">
              <a:solidFill>
                <a:srgbClr val="C0504D"/>
              </a:solidFill>
              <a:latin typeface="Open Sans Light"/>
            </a:endParaRPr>
          </a:p>
        </p:txBody>
      </p:sp>
      <p:cxnSp>
        <p:nvCxnSpPr>
          <p:cNvPr id="4" name="Straight Connector 3"/>
          <p:cNvCxnSpPr>
            <a:cxnSpLocks noChangeShapeType="1"/>
            <a:stCxn id="5" idx="4"/>
          </p:cNvCxnSpPr>
          <p:nvPr/>
        </p:nvCxnSpPr>
        <p:spPr bwMode="auto">
          <a:xfrm>
            <a:off x="1047223" y="4487335"/>
            <a:ext cx="59267" cy="7124701"/>
          </a:xfrm>
          <a:prstGeom prst="line">
            <a:avLst/>
          </a:prstGeom>
          <a:noFill/>
          <a:ln w="25400">
            <a:solidFill>
              <a:srgbClr val="D9D9D9"/>
            </a:solidFill>
            <a:prstDash val="dash"/>
            <a:round/>
            <a:headEnd/>
            <a:tailEnd/>
          </a:ln>
          <a:effectLst>
            <a:outerShdw blurRad="40000" dist="20000" dir="5400000" rotWithShape="0">
              <a:srgbClr val="808080">
                <a:alpha val="37999"/>
              </a:srgbClr>
            </a:outerShdw>
          </a:effectLst>
          <a:extLst/>
        </p:spPr>
      </p:cxnSp>
      <p:sp>
        <p:nvSpPr>
          <p:cNvPr id="5" name="Oval 4"/>
          <p:cNvSpPr/>
          <p:nvPr/>
        </p:nvSpPr>
        <p:spPr>
          <a:xfrm>
            <a:off x="585787" y="3475568"/>
            <a:ext cx="918635" cy="1011765"/>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13" tIns="45707" rIns="91413" bIns="45707" anchor="ctr"/>
          <a:lstStyle/>
          <a:p>
            <a:pPr algn="ctr" defTabSz="1087459" eaLnBrk="1" fontAlgn="auto" hangingPunct="1">
              <a:spcBef>
                <a:spcPts val="0"/>
              </a:spcBef>
              <a:spcAft>
                <a:spcPts val="0"/>
              </a:spcAft>
              <a:defRPr/>
            </a:pPr>
            <a:endParaRPr lang="en-US" sz="4301" dirty="0">
              <a:solidFill>
                <a:prstClr val="white"/>
              </a:solidFill>
              <a:latin typeface="Open Sans Light"/>
            </a:endParaRPr>
          </a:p>
        </p:txBody>
      </p:sp>
      <p:sp>
        <p:nvSpPr>
          <p:cNvPr id="21" name="AutoShape 29"/>
          <p:cNvSpPr>
            <a:spLocks/>
          </p:cNvSpPr>
          <p:nvPr/>
        </p:nvSpPr>
        <p:spPr bwMode="auto">
          <a:xfrm>
            <a:off x="869422" y="3704168"/>
            <a:ext cx="372533" cy="4402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38080" tIns="38080" rIns="38080" bIns="38080" anchor="ctr"/>
          <a:lstStyle/>
          <a:p>
            <a:pPr defTabSz="342532" eaLnBrk="1" fontAlgn="auto" hangingPunct="1">
              <a:spcBef>
                <a:spcPts val="0"/>
              </a:spcBef>
              <a:spcAft>
                <a:spcPts val="0"/>
              </a:spcAft>
              <a:defRPr/>
            </a:pPr>
            <a:endParaRPr lang="es-ES" sz="2101">
              <a:solidFill>
                <a:srgbClr val="44CEB9"/>
              </a:solidFill>
              <a:effectLst>
                <a:outerShdw blurRad="38100" dist="38100" dir="2700000" algn="tl">
                  <a:srgbClr val="000000"/>
                </a:outerShdw>
              </a:effectLst>
              <a:latin typeface="Gill Sans" charset="0"/>
              <a:ea typeface=""/>
              <a:cs typeface="Gill Sans" charset="0"/>
              <a:sym typeface="Gill Sans" charset="0"/>
            </a:endParaRPr>
          </a:p>
        </p:txBody>
      </p:sp>
      <p:sp>
        <p:nvSpPr>
          <p:cNvPr id="23" name="AutoShape 82"/>
          <p:cNvSpPr>
            <a:spLocks/>
          </p:cNvSpPr>
          <p:nvPr/>
        </p:nvSpPr>
        <p:spPr bwMode="auto">
          <a:xfrm>
            <a:off x="6487054" y="5283201"/>
            <a:ext cx="410635" cy="364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38088" tIns="38088" rIns="38088" bIns="38088" anchor="ctr"/>
          <a:lstStyle/>
          <a:p>
            <a:pPr defTabSz="342532" eaLnBrk="1" fontAlgn="auto" hangingPunct="1">
              <a:spcBef>
                <a:spcPts val="0"/>
              </a:spcBef>
              <a:spcAft>
                <a:spcPts val="0"/>
              </a:spcAft>
              <a:defRPr/>
            </a:pPr>
            <a:endParaRPr lang="es-ES" sz="2101">
              <a:solidFill>
                <a:srgbClr val="44CEB9"/>
              </a:solidFill>
              <a:effectLst>
                <a:outerShdw blurRad="38100" dist="38100" dir="2700000" algn="tl">
                  <a:srgbClr val="000000"/>
                </a:outerShdw>
              </a:effectLst>
              <a:latin typeface="Gill Sans" charset="0"/>
              <a:ea typeface=""/>
              <a:cs typeface="Gill Sans" charset="0"/>
              <a:sym typeface="Gill Sans" charset="0"/>
            </a:endParaRPr>
          </a:p>
        </p:txBody>
      </p:sp>
      <p:sp>
        <p:nvSpPr>
          <p:cNvPr id="34" name="Oval 33"/>
          <p:cNvSpPr/>
          <p:nvPr/>
        </p:nvSpPr>
        <p:spPr>
          <a:xfrm>
            <a:off x="649290" y="11510435"/>
            <a:ext cx="918632" cy="1011765"/>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13" tIns="45707" rIns="91413" bIns="45707" anchor="ctr"/>
          <a:lstStyle/>
          <a:p>
            <a:pPr algn="ctr" defTabSz="1087459" eaLnBrk="1" fontAlgn="auto" hangingPunct="1">
              <a:spcBef>
                <a:spcPts val="0"/>
              </a:spcBef>
              <a:spcAft>
                <a:spcPts val="0"/>
              </a:spcAft>
              <a:defRPr/>
            </a:pPr>
            <a:endParaRPr lang="en-US" sz="4301" dirty="0">
              <a:solidFill>
                <a:prstClr val="white"/>
              </a:solidFill>
              <a:latin typeface="Open Sans Light"/>
            </a:endParaRPr>
          </a:p>
        </p:txBody>
      </p:sp>
      <p:sp>
        <p:nvSpPr>
          <p:cNvPr id="38" name="AutoShape 81"/>
          <p:cNvSpPr>
            <a:spLocks/>
          </p:cNvSpPr>
          <p:nvPr/>
        </p:nvSpPr>
        <p:spPr bwMode="auto">
          <a:xfrm>
            <a:off x="877890" y="11853333"/>
            <a:ext cx="448733" cy="3598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a:extLst/>
        </p:spPr>
        <p:txBody>
          <a:bodyPr lIns="38088" tIns="38088" rIns="38088" bIns="38088" anchor="ctr"/>
          <a:lstStyle/>
          <a:p>
            <a:pPr defTabSz="342532" eaLnBrk="1" fontAlgn="auto" hangingPunct="1">
              <a:spcBef>
                <a:spcPts val="0"/>
              </a:spcBef>
              <a:spcAft>
                <a:spcPts val="0"/>
              </a:spcAft>
              <a:defRPr/>
            </a:pPr>
            <a:endParaRPr lang="es-ES" sz="2101">
              <a:solidFill>
                <a:srgbClr val="44CEB9"/>
              </a:solidFill>
              <a:effectLst>
                <a:outerShdw blurRad="38100" dist="38100" dir="2700000" algn="tl">
                  <a:srgbClr val="000000"/>
                </a:outerShdw>
              </a:effectLst>
              <a:latin typeface="Gill Sans" charset="0"/>
              <a:ea typeface=""/>
              <a:cs typeface="Gill Sans" charset="0"/>
              <a:sym typeface="Gill Sans" charset="0"/>
            </a:endParaRPr>
          </a:p>
        </p:txBody>
      </p:sp>
      <p:sp>
        <p:nvSpPr>
          <p:cNvPr id="44" name="Subtitle 9"/>
          <p:cNvSpPr txBox="1">
            <a:spLocks/>
          </p:cNvSpPr>
          <p:nvPr/>
        </p:nvSpPr>
        <p:spPr bwMode="auto">
          <a:xfrm>
            <a:off x="2029356" y="9414934"/>
            <a:ext cx="22004867" cy="3389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7461" tIns="108731" rIns="217461" bIns="108731">
            <a:spAutoFit/>
          </a:bodyPr>
          <a:lstStyle>
            <a:lvl1pPr algn="ctr">
              <a:lnSpc>
                <a:spcPct val="130000"/>
              </a:lnSpc>
              <a:spcBef>
                <a:spcPct val="20000"/>
              </a:spcBef>
              <a:buFont typeface="Arial" charset="0"/>
              <a:buChar char="•"/>
              <a:defRPr sz="2400">
                <a:solidFill>
                  <a:schemeClr val="tx2"/>
                </a:solidFill>
                <a:latin typeface="Open Sans Light" charset="0"/>
                <a:ea typeface="MS PGothic" charset="-128"/>
                <a:cs typeface="Open Sans Light" charset="0"/>
              </a:defRPr>
            </a:lvl1pPr>
            <a:lvl2pPr marL="742950" indent="-28575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2pPr>
            <a:lvl3pPr marL="11430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3pPr>
            <a:lvl4pPr marL="16002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4pPr>
            <a:lvl5pPr marL="20574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5pPr>
            <a:lvl6pPr marL="25146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6pPr>
            <a:lvl7pPr marL="29718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7pPr>
            <a:lvl8pPr marL="34290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8pPr>
            <a:lvl9pPr marL="38862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9pPr>
          </a:lstStyle>
          <a:p>
            <a:pPr algn="l" defTabSz="1087451" eaLnBrk="1" hangingPunct="1">
              <a:lnSpc>
                <a:spcPct val="110000"/>
              </a:lnSpc>
              <a:buNone/>
              <a:defRPr/>
            </a:pPr>
            <a:r>
              <a:rPr lang="id-ID" altLang="en-US" sz="6000" b="1">
                <a:solidFill>
                  <a:prstClr val="black"/>
                </a:solidFill>
              </a:rPr>
              <a:t>Permen PAN dan RB No. 77 Tahun 2012</a:t>
            </a:r>
            <a:endParaRPr lang="en-US" altLang="en-US" sz="6000" b="1">
              <a:solidFill>
                <a:prstClr val="black"/>
              </a:solidFill>
            </a:endParaRPr>
          </a:p>
          <a:p>
            <a:pPr algn="l" defTabSz="1087451" eaLnBrk="1" hangingPunct="1">
              <a:lnSpc>
                <a:spcPct val="110000"/>
              </a:lnSpc>
              <a:buNone/>
              <a:defRPr/>
            </a:pPr>
            <a:r>
              <a:rPr lang="id-ID" altLang="en-US" sz="4000">
                <a:solidFill>
                  <a:prstClr val="black"/>
                </a:solidFill>
                <a:latin typeface="Arial" charset="0"/>
              </a:rPr>
              <a:t>Rumpun Jabatan, Kedudukan dan Tugas Pokok,  Instansi Pembina &amp; Tugas Pembinaan, Unsur dan Sub Unsur Kegiatan, Penilaian Angka Kredit, Tim Penilai, Pengangkatan dalam Jabatan, Kompetensi, Formasi, Pembebasan Sementara, Pengangkatan Kembali, Pemberhentian  </a:t>
            </a:r>
            <a:endParaRPr lang="en-US" altLang="en-US" sz="4800">
              <a:solidFill>
                <a:prstClr val="black"/>
              </a:solidFill>
              <a:latin typeface="Arial" charset="0"/>
            </a:endParaRPr>
          </a:p>
        </p:txBody>
      </p:sp>
      <p:sp>
        <p:nvSpPr>
          <p:cNvPr id="26" name="Freeform 10"/>
          <p:cNvSpPr>
            <a:spLocks noEditPoints="1"/>
          </p:cNvSpPr>
          <p:nvPr/>
        </p:nvSpPr>
        <p:spPr bwMode="auto">
          <a:xfrm>
            <a:off x="6584422" y="10058400"/>
            <a:ext cx="503765" cy="423333"/>
          </a:xfrm>
          <a:custGeom>
            <a:avLst/>
            <a:gdLst>
              <a:gd name="T0" fmla="*/ 2147483646 w 718"/>
              <a:gd name="T1" fmla="*/ 0 h 549"/>
              <a:gd name="T2" fmla="*/ 2147483646 w 718"/>
              <a:gd name="T3" fmla="*/ 2147483646 h 549"/>
              <a:gd name="T4" fmla="*/ 2147483646 w 718"/>
              <a:gd name="T5" fmla="*/ 2147483646 h 549"/>
              <a:gd name="T6" fmla="*/ 2147483646 w 718"/>
              <a:gd name="T7" fmla="*/ 2147483646 h 549"/>
              <a:gd name="T8" fmla="*/ 2147483646 w 718"/>
              <a:gd name="T9" fmla="*/ 2147483646 h 549"/>
              <a:gd name="T10" fmla="*/ 2147483646 w 718"/>
              <a:gd name="T11" fmla="*/ 2147483646 h 549"/>
              <a:gd name="T12" fmla="*/ 2147483646 w 718"/>
              <a:gd name="T13" fmla="*/ 2147483646 h 549"/>
              <a:gd name="T14" fmla="*/ 2147483646 w 718"/>
              <a:gd name="T15" fmla="*/ 2147483646 h 549"/>
              <a:gd name="T16" fmla="*/ 2147483646 w 718"/>
              <a:gd name="T17" fmla="*/ 2147483646 h 549"/>
              <a:gd name="T18" fmla="*/ 2147483646 w 718"/>
              <a:gd name="T19" fmla="*/ 2147483646 h 549"/>
              <a:gd name="T20" fmla="*/ 2147483646 w 718"/>
              <a:gd name="T21" fmla="*/ 2147483646 h 549"/>
              <a:gd name="T22" fmla="*/ 2147483646 w 718"/>
              <a:gd name="T23" fmla="*/ 2147483646 h 549"/>
              <a:gd name="T24" fmla="*/ 2147483646 w 718"/>
              <a:gd name="T25" fmla="*/ 2147483646 h 549"/>
              <a:gd name="T26" fmla="*/ 0 w 718"/>
              <a:gd name="T27" fmla="*/ 2147483646 h 549"/>
              <a:gd name="T28" fmla="*/ 2147483646 w 718"/>
              <a:gd name="T29" fmla="*/ 2147483646 h 549"/>
              <a:gd name="T30" fmla="*/ 2147483646 w 718"/>
              <a:gd name="T31" fmla="*/ 2147483646 h 549"/>
              <a:gd name="T32" fmla="*/ 2147483646 w 718"/>
              <a:gd name="T33" fmla="*/ 2147483646 h 549"/>
              <a:gd name="T34" fmla="*/ 2147483646 w 718"/>
              <a:gd name="T35" fmla="*/ 2147483646 h 549"/>
              <a:gd name="T36" fmla="*/ 2147483646 w 718"/>
              <a:gd name="T37" fmla="*/ 2147483646 h 549"/>
              <a:gd name="T38" fmla="*/ 2147483646 w 718"/>
              <a:gd name="T39" fmla="*/ 2147483646 h 549"/>
              <a:gd name="T40" fmla="*/ 2147483646 w 718"/>
              <a:gd name="T41" fmla="*/ 2147483646 h 549"/>
              <a:gd name="T42" fmla="*/ 2147483646 w 718"/>
              <a:gd name="T43" fmla="*/ 2147483646 h 549"/>
              <a:gd name="T44" fmla="*/ 2147483646 w 718"/>
              <a:gd name="T45" fmla="*/ 2147483646 h 549"/>
              <a:gd name="T46" fmla="*/ 2147483646 w 718"/>
              <a:gd name="T47" fmla="*/ 2147483646 h 549"/>
              <a:gd name="T48" fmla="*/ 2147483646 w 718"/>
              <a:gd name="T49" fmla="*/ 2147483646 h 549"/>
              <a:gd name="T50" fmla="*/ 2147483646 w 718"/>
              <a:gd name="T51" fmla="*/ 2147483646 h 549"/>
              <a:gd name="T52" fmla="*/ 2147483646 w 718"/>
              <a:gd name="T53" fmla="*/ 2147483646 h 549"/>
              <a:gd name="T54" fmla="*/ 2147483646 w 718"/>
              <a:gd name="T55" fmla="*/ 2147483646 h 549"/>
              <a:gd name="T56" fmla="*/ 2147483646 w 718"/>
              <a:gd name="T57" fmla="*/ 0 h 549"/>
              <a:gd name="T58" fmla="*/ 2147483646 w 718"/>
              <a:gd name="T59" fmla="*/ 2147483646 h 549"/>
              <a:gd name="T60" fmla="*/ 2147483646 w 718"/>
              <a:gd name="T61" fmla="*/ 2147483646 h 549"/>
              <a:gd name="T62" fmla="*/ 2147483646 w 718"/>
              <a:gd name="T63" fmla="*/ 2147483646 h 549"/>
              <a:gd name="T64" fmla="*/ 2147483646 w 718"/>
              <a:gd name="T65" fmla="*/ 2147483646 h 549"/>
              <a:gd name="T66" fmla="*/ 2147483646 w 718"/>
              <a:gd name="T67" fmla="*/ 2147483646 h 549"/>
              <a:gd name="T68" fmla="*/ 2147483646 w 718"/>
              <a:gd name="T69" fmla="*/ 2147483646 h 549"/>
              <a:gd name="T70" fmla="*/ 2147483646 w 718"/>
              <a:gd name="T71" fmla="*/ 2147483646 h 549"/>
              <a:gd name="T72" fmla="*/ 2147483646 w 718"/>
              <a:gd name="T73" fmla="*/ 2147483646 h 549"/>
              <a:gd name="T74" fmla="*/ 2147483646 w 718"/>
              <a:gd name="T75" fmla="*/ 2147483646 h 549"/>
              <a:gd name="T76" fmla="*/ 2147483646 w 718"/>
              <a:gd name="T77" fmla="*/ 2147483646 h 549"/>
              <a:gd name="T78" fmla="*/ 2147483646 w 718"/>
              <a:gd name="T79" fmla="*/ 2147483646 h 549"/>
              <a:gd name="T80" fmla="*/ 2147483646 w 718"/>
              <a:gd name="T81" fmla="*/ 2147483646 h 549"/>
              <a:gd name="T82" fmla="*/ 2147483646 w 718"/>
              <a:gd name="T83" fmla="*/ 2147483646 h 549"/>
              <a:gd name="T84" fmla="*/ 2147483646 w 718"/>
              <a:gd name="T85" fmla="*/ 2147483646 h 549"/>
              <a:gd name="T86" fmla="*/ 2147483646 w 718"/>
              <a:gd name="T87" fmla="*/ 2147483646 h 549"/>
              <a:gd name="T88" fmla="*/ 2147483646 w 718"/>
              <a:gd name="T89" fmla="*/ 2147483646 h 549"/>
              <a:gd name="T90" fmla="*/ 2147483646 w 718"/>
              <a:gd name="T91" fmla="*/ 2147483646 h 549"/>
              <a:gd name="T92" fmla="*/ 2147483646 w 718"/>
              <a:gd name="T93" fmla="*/ 2147483646 h 549"/>
              <a:gd name="T94" fmla="*/ 2147483646 w 718"/>
              <a:gd name="T95" fmla="*/ 2147483646 h 549"/>
              <a:gd name="T96" fmla="*/ 2147483646 w 718"/>
              <a:gd name="T97" fmla="*/ 2147483646 h 54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18"/>
              <a:gd name="T148" fmla="*/ 0 h 549"/>
              <a:gd name="T149" fmla="*/ 718 w 718"/>
              <a:gd name="T150" fmla="*/ 549 h 54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087451">
              <a:defRPr/>
            </a:pPr>
            <a:endParaRPr lang="en-US" sz="4301">
              <a:solidFill>
                <a:prstClr val="black"/>
              </a:solidFill>
            </a:endParaRPr>
          </a:p>
        </p:txBody>
      </p:sp>
      <p:pic>
        <p:nvPicPr>
          <p:cNvPr id="150540" name="Picture 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513" y="12526436"/>
            <a:ext cx="2895603" cy="105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9" name="TextBox 2"/>
          <p:cNvSpPr txBox="1">
            <a:spLocks noChangeArrowheads="1"/>
          </p:cNvSpPr>
          <p:nvPr/>
        </p:nvSpPr>
        <p:spPr bwMode="auto">
          <a:xfrm>
            <a:off x="2029356" y="5875867"/>
            <a:ext cx="2109046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451" eaLnBrk="1" hangingPunct="1">
              <a:defRPr/>
            </a:pPr>
            <a:r>
              <a:rPr lang="en-US" altLang="en-US" sz="6000" b="1">
                <a:solidFill>
                  <a:prstClr val="black"/>
                </a:solidFill>
              </a:rPr>
              <a:t>PP No. 11 Tahun 2017 tentang Majanemen PNS</a:t>
            </a:r>
          </a:p>
        </p:txBody>
      </p:sp>
      <p:sp>
        <p:nvSpPr>
          <p:cNvPr id="80910" name="TextBox 5"/>
          <p:cNvSpPr txBox="1">
            <a:spLocks noChangeArrowheads="1"/>
          </p:cNvSpPr>
          <p:nvPr/>
        </p:nvSpPr>
        <p:spPr bwMode="auto">
          <a:xfrm>
            <a:off x="2029356" y="7641168"/>
            <a:ext cx="2200486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7451" eaLnBrk="1" hangingPunct="1">
              <a:defRPr/>
            </a:pPr>
            <a:r>
              <a:rPr lang="en-US" altLang="en-US" sz="6000" b="1">
                <a:solidFill>
                  <a:prstClr val="black"/>
                </a:solidFill>
              </a:rPr>
              <a:t>PermenPANRB No. 38 Tahun 2017 tentang Standar Kompetensi ASN</a:t>
            </a:r>
          </a:p>
        </p:txBody>
      </p:sp>
    </p:spTree>
    <p:extLst>
      <p:ext uri="{BB962C8B-B14F-4D97-AF65-F5344CB8AC3E}">
        <p14:creationId xmlns:p14="http://schemas.microsoft.com/office/powerpoint/2010/main" val="139086572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nodeType="afterGroup">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nodeType="afterGroup">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500"/>
                                        <p:tgtEl>
                                          <p:spTgt spid="10">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xEl>
                                              <p:pRg st="1" end="1"/>
                                            </p:txEl>
                                          </p:spTgt>
                                        </p:tgtEl>
                                        <p:attrNameLst>
                                          <p:attrName>style.visibility</p:attrName>
                                        </p:attrNameLst>
                                      </p:cBhvr>
                                      <p:to>
                                        <p:strVal val="visible"/>
                                      </p:to>
                                    </p:set>
                                    <p:animEffect transition="in" filter="fade">
                                      <p:cBhvr>
                                        <p:cTn id="42" dur="500"/>
                                        <p:tgtEl>
                                          <p:spTgt spid="10">
                                            <p:txEl>
                                              <p:pRg st="1" end="1"/>
                                            </p:txEl>
                                          </p:spTgt>
                                        </p:tgtEl>
                                      </p:cBhvr>
                                    </p:animEffect>
                                  </p:childTnLst>
                                </p:cTn>
                              </p:par>
                            </p:childTnLst>
                          </p:cTn>
                        </p:par>
                        <p:par>
                          <p:cTn id="43" fill="hold" nodeType="afterGroup">
                            <p:stCondLst>
                              <p:cond delay="3500"/>
                            </p:stCondLst>
                            <p:childTnLst>
                              <p:par>
                                <p:cTn id="44" presetID="53" presetClass="entr" presetSubtype="16"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nodeType="afterGroup">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nodeType="afterGroup">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nodeType="afterGroup">
                            <p:stCondLst>
                              <p:cond delay="5000"/>
                            </p:stCondLst>
                            <p:childTnLst>
                              <p:par>
                                <p:cTn id="60" presetID="53" presetClass="entr" presetSubtype="16"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Effect transition="in" filter="fade">
                                      <p:cBhvr>
                                        <p:cTn id="6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build="allAtOnce"/>
      <p:bldP spid="11" grpId="0" animBg="1"/>
      <p:bldP spid="5" grpId="0" animBg="1"/>
      <p:bldP spid="34" grpId="0" animBg="1"/>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7"/>
          <p:cNvGrpSpPr>
            <a:grpSpLocks/>
          </p:cNvGrpSpPr>
          <p:nvPr/>
        </p:nvGrpSpPr>
        <p:grpSpPr bwMode="auto">
          <a:xfrm>
            <a:off x="1234915" y="2305643"/>
            <a:ext cx="5103147" cy="9485664"/>
            <a:chOff x="1233488" y="2305543"/>
            <a:chExt cx="5104250" cy="9707781"/>
          </a:xfrm>
          <a:solidFill>
            <a:schemeClr val="accent2">
              <a:lumMod val="40000"/>
              <a:lumOff val="60000"/>
            </a:schemeClr>
          </a:solidFill>
        </p:grpSpPr>
        <p:sp>
          <p:nvSpPr>
            <p:cNvPr id="26" name="Rounded Rectangle 25"/>
            <p:cNvSpPr/>
            <p:nvPr/>
          </p:nvSpPr>
          <p:spPr>
            <a:xfrm>
              <a:off x="1233488" y="2305543"/>
              <a:ext cx="5104250" cy="9707781"/>
            </a:xfrm>
            <a:prstGeom prst="roundRect">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51" eaLnBrk="1" hangingPunct="1">
                <a:defRPr/>
              </a:pPr>
              <a:endParaRPr lang="id-ID" sz="4301" dirty="0">
                <a:solidFill>
                  <a:prstClr val="white"/>
                </a:solidFill>
                <a:latin typeface="Open Sans Light"/>
              </a:endParaRPr>
            </a:p>
          </p:txBody>
        </p:sp>
        <p:sp>
          <p:nvSpPr>
            <p:cNvPr id="35863" name="TextBox 26"/>
            <p:cNvSpPr txBox="1">
              <a:spLocks noChangeArrowheads="1"/>
            </p:cNvSpPr>
            <p:nvPr/>
          </p:nvSpPr>
          <p:spPr bwMode="auto">
            <a:xfrm>
              <a:off x="1954924" y="2400137"/>
              <a:ext cx="3405352" cy="1039446"/>
            </a:xfrm>
            <a:prstGeom prst="rect">
              <a:avLst/>
            </a:prstGeom>
            <a:grpFill/>
            <a:ln w="9525">
              <a:noFill/>
              <a:miter lim="800000"/>
              <a:headEnd/>
              <a:tailEnd/>
            </a:ln>
          </p:spPr>
          <p:txBody>
            <a:bodyPr>
              <a:spAutoFit/>
            </a:bodyPr>
            <a:lstStyle/>
            <a:p>
              <a:pPr algn="ctr" defTabSz="1087451" eaLnBrk="1" hangingPunct="1">
                <a:defRPr/>
              </a:pPr>
              <a:r>
                <a:rPr lang="id-ID" altLang="en-US" sz="6000" b="1" dirty="0">
                  <a:solidFill>
                    <a:prstClr val="black"/>
                  </a:solidFill>
                  <a:latin typeface="Roboto" pitchFamily="2" charset="0"/>
                  <a:ea typeface="MS PGothic" pitchFamily="34" charset="-128"/>
                  <a:cs typeface="Arial" pitchFamily="34" charset="0"/>
                </a:rPr>
                <a:t>ASN</a:t>
              </a:r>
            </a:p>
          </p:txBody>
        </p:sp>
      </p:grpSp>
      <p:pic>
        <p:nvPicPr>
          <p:cNvPr id="15155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223" y="12577236"/>
            <a:ext cx="271356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233488" y="2019301"/>
            <a:ext cx="22381632" cy="131232"/>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328" tIns="45667" rIns="91328" bIns="45667" anchor="ctr"/>
          <a:lstStyle/>
          <a:p>
            <a:pPr algn="ctr" defTabSz="1087459" eaLnBrk="1" fontAlgn="auto" hangingPunct="1">
              <a:spcBef>
                <a:spcPts val="0"/>
              </a:spcBef>
              <a:spcAft>
                <a:spcPts val="0"/>
              </a:spcAft>
              <a:defRPr/>
            </a:pPr>
            <a:endParaRPr lang="en-US" sz="4301" dirty="0">
              <a:solidFill>
                <a:srgbClr val="C0504D"/>
              </a:solidFill>
              <a:latin typeface="Open Sans Light"/>
            </a:endParaRPr>
          </a:p>
        </p:txBody>
      </p:sp>
      <p:sp>
        <p:nvSpPr>
          <p:cNvPr id="5" name="TextBox 4"/>
          <p:cNvSpPr txBox="1">
            <a:spLocks noChangeArrowheads="1"/>
          </p:cNvSpPr>
          <p:nvPr/>
        </p:nvSpPr>
        <p:spPr bwMode="auto">
          <a:xfrm>
            <a:off x="1483254" y="694267"/>
            <a:ext cx="1822450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lnSpc>
                <a:spcPct val="130000"/>
              </a:lnSpc>
              <a:spcBef>
                <a:spcPct val="20000"/>
              </a:spcBef>
              <a:buFont typeface="Arial" charset="0"/>
              <a:buChar char="•"/>
              <a:defRPr sz="2400">
                <a:solidFill>
                  <a:schemeClr val="tx2"/>
                </a:solidFill>
                <a:latin typeface="Open Sans Light" charset="0"/>
                <a:ea typeface="MS PGothic" charset="-128"/>
                <a:cs typeface="Open Sans Light" charset="0"/>
              </a:defRPr>
            </a:lvl1pPr>
            <a:lvl2pPr marL="742950" indent="-28575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2pPr>
            <a:lvl3pPr marL="11430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3pPr>
            <a:lvl4pPr marL="16002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4pPr>
            <a:lvl5pPr marL="2057400" indent="-228600" algn="ctr">
              <a:lnSpc>
                <a:spcPct val="130000"/>
              </a:lnSpc>
              <a:spcBef>
                <a:spcPct val="20000"/>
              </a:spcBef>
              <a:buFont typeface="Arial" charset="0"/>
              <a:buChar char="»"/>
              <a:defRPr sz="3100">
                <a:solidFill>
                  <a:schemeClr val="tx2"/>
                </a:solidFill>
                <a:latin typeface="Open Sans" charset="0"/>
                <a:ea typeface="MS PGothic" charset="-128"/>
                <a:cs typeface="Open Sans" charset="0"/>
              </a:defRPr>
            </a:lvl5pPr>
            <a:lvl6pPr marL="25146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6pPr>
            <a:lvl7pPr marL="29718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7pPr>
            <a:lvl8pPr marL="34290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8pPr>
            <a:lvl9pPr marL="3886200" indent="-228600" algn="ctr" defTabSz="1087438" eaLnBrk="0" fontAlgn="base" hangingPunct="0">
              <a:lnSpc>
                <a:spcPct val="130000"/>
              </a:lnSpc>
              <a:spcBef>
                <a:spcPct val="20000"/>
              </a:spcBef>
              <a:spcAft>
                <a:spcPct val="0"/>
              </a:spcAft>
              <a:buFont typeface="Arial" charset="0"/>
              <a:buChar char="»"/>
              <a:defRPr sz="3100">
                <a:solidFill>
                  <a:schemeClr val="tx2"/>
                </a:solidFill>
                <a:latin typeface="Open Sans" charset="0"/>
                <a:ea typeface="MS PGothic" charset="-128"/>
                <a:cs typeface="Open Sans" charset="0"/>
              </a:defRPr>
            </a:lvl9pPr>
          </a:lstStyle>
          <a:p>
            <a:pPr algn="l" defTabSz="1087451" eaLnBrk="1" hangingPunct="1">
              <a:lnSpc>
                <a:spcPct val="100000"/>
              </a:lnSpc>
              <a:spcBef>
                <a:spcPct val="0"/>
              </a:spcBef>
              <a:buNone/>
              <a:defRPr/>
            </a:pPr>
            <a:r>
              <a:rPr lang="id-ID" altLang="en-US" sz="6000" b="1">
                <a:solidFill>
                  <a:prstClr val="black"/>
                </a:solidFill>
                <a:latin typeface="Open Sans" charset="0"/>
              </a:rPr>
              <a:t>Kedudukan Jafung dalam UU No. 5 Tahun 2014</a:t>
            </a:r>
          </a:p>
        </p:txBody>
      </p:sp>
      <p:sp>
        <p:nvSpPr>
          <p:cNvPr id="7" name="Rectangle 6"/>
          <p:cNvSpPr/>
          <p:nvPr/>
        </p:nvSpPr>
        <p:spPr>
          <a:xfrm>
            <a:off x="1587274" y="5982847"/>
            <a:ext cx="4398435" cy="3168237"/>
          </a:xfrm>
          <a:prstGeom prst="rect">
            <a:avLst/>
          </a:prstGeom>
          <a:solidFill>
            <a:schemeClr val="accent6">
              <a:lumMod val="20000"/>
              <a:lumOff val="80000"/>
            </a:schemeClr>
          </a:solidFill>
          <a:ln>
            <a:solidFill>
              <a:schemeClr val="tx1"/>
            </a:solidFill>
          </a:ln>
          <a:effectLst>
            <a:glow rad="228600">
              <a:schemeClr val="accent6">
                <a:satMod val="175000"/>
                <a:alpha val="40000"/>
              </a:schemeClr>
            </a:glow>
            <a:outerShdw blurRad="50800" dist="38100" dir="13500000" algn="br" rotWithShape="0">
              <a:prstClr val="black">
                <a:alpha val="40000"/>
              </a:prstClr>
            </a:outerShdw>
          </a:effectLst>
          <a:scene3d>
            <a:camera prst="obliqueBottomLeft"/>
            <a:lightRig rig="threePt" dir="t"/>
          </a:scene3d>
          <a:sp3d>
            <a:bevelT/>
          </a:sp3d>
        </p:spPr>
        <p:style>
          <a:lnRef idx="2">
            <a:schemeClr val="accent5">
              <a:shade val="50000"/>
            </a:schemeClr>
          </a:lnRef>
          <a:fillRef idx="1">
            <a:schemeClr val="accent5"/>
          </a:fillRef>
          <a:effectRef idx="0">
            <a:schemeClr val="accent5"/>
          </a:effectRef>
          <a:fontRef idx="minor">
            <a:schemeClr val="lt1"/>
          </a:fontRef>
        </p:style>
        <p:txBody>
          <a:bodyPr lIns="217699" tIns="108851" rIns="217699" bIns="108851" anchor="ctr"/>
          <a:lstStyle/>
          <a:p>
            <a:pPr algn="ctr" defTabSz="1087451" eaLnBrk="1" hangingPunct="1">
              <a:defRPr/>
            </a:pPr>
            <a:r>
              <a:rPr lang="id-ID" sz="4000" b="1" dirty="0">
                <a:solidFill>
                  <a:prstClr val="black"/>
                </a:solidFill>
                <a:latin typeface="Arial" pitchFamily="34" charset="0"/>
                <a:cs typeface="Arial" pitchFamily="34" charset="0"/>
              </a:rPr>
              <a:t>Jabatan Administrasi</a:t>
            </a:r>
          </a:p>
        </p:txBody>
      </p:sp>
      <p:sp>
        <p:nvSpPr>
          <p:cNvPr id="8" name="Rectangle 7"/>
          <p:cNvSpPr/>
          <p:nvPr/>
        </p:nvSpPr>
        <p:spPr>
          <a:xfrm>
            <a:off x="1515591" y="9586339"/>
            <a:ext cx="4398435" cy="2280949"/>
          </a:xfrm>
          <a:prstGeom prst="rect">
            <a:avLst/>
          </a:prstGeom>
          <a:solidFill>
            <a:srgbClr val="C00000"/>
          </a:solidFill>
          <a:ln>
            <a:solidFill>
              <a:schemeClr val="tx1"/>
            </a:solidFill>
          </a:ln>
          <a:effectLst>
            <a:glow rad="228600">
              <a:schemeClr val="accent6">
                <a:satMod val="175000"/>
                <a:alpha val="40000"/>
              </a:schemeClr>
            </a:glow>
            <a:outerShdw blurRad="50800" dist="38100" dir="8100000" algn="tr" rotWithShape="0">
              <a:prstClr val="black">
                <a:alpha val="40000"/>
              </a:prstClr>
            </a:outerShdw>
          </a:effectLst>
          <a:scene3d>
            <a:camera prst="orthographicFront"/>
            <a:lightRig rig="threePt" dir="t"/>
          </a:scene3d>
          <a:sp3d>
            <a:bevelT/>
          </a:sp3d>
        </p:spPr>
        <p:style>
          <a:lnRef idx="2">
            <a:schemeClr val="accent5">
              <a:shade val="50000"/>
            </a:schemeClr>
          </a:lnRef>
          <a:fillRef idx="1">
            <a:schemeClr val="accent5"/>
          </a:fillRef>
          <a:effectRef idx="0">
            <a:schemeClr val="accent5"/>
          </a:effectRef>
          <a:fontRef idx="minor">
            <a:schemeClr val="lt1"/>
          </a:fontRef>
        </p:style>
        <p:txBody>
          <a:bodyPr lIns="217699" tIns="108851" rIns="217699" bIns="108851" anchor="ctr"/>
          <a:lstStyle/>
          <a:p>
            <a:pPr algn="ctr" defTabSz="1087451" eaLnBrk="1" hangingPunct="1">
              <a:defRPr/>
            </a:pPr>
            <a:r>
              <a:rPr lang="id-ID" sz="4000" b="1" dirty="0">
                <a:solidFill>
                  <a:prstClr val="white"/>
                </a:solidFill>
                <a:latin typeface="Arial" pitchFamily="34" charset="0"/>
                <a:cs typeface="Arial" pitchFamily="34" charset="0"/>
              </a:rPr>
              <a:t>Jabatan Fungsional</a:t>
            </a:r>
          </a:p>
        </p:txBody>
      </p:sp>
      <p:sp>
        <p:nvSpPr>
          <p:cNvPr id="9" name="Rectangle 8"/>
          <p:cNvSpPr/>
          <p:nvPr/>
        </p:nvSpPr>
        <p:spPr>
          <a:xfrm>
            <a:off x="1750322" y="3362636"/>
            <a:ext cx="4398435" cy="2062483"/>
          </a:xfrm>
          <a:prstGeom prst="rect">
            <a:avLst/>
          </a:prstGeom>
          <a:solidFill>
            <a:schemeClr val="accent1">
              <a:lumMod val="20000"/>
              <a:lumOff val="80000"/>
            </a:schemeClr>
          </a:solidFill>
          <a:ln>
            <a:solidFill>
              <a:schemeClr val="tx1"/>
            </a:solidFill>
          </a:ln>
          <a:effectLst>
            <a:glow rad="228600">
              <a:schemeClr val="accent6">
                <a:satMod val="175000"/>
                <a:alpha val="40000"/>
              </a:schemeClr>
            </a:glow>
            <a:outerShdw blurRad="50800" dist="38100" dir="13500000" algn="br" rotWithShape="0">
              <a:prstClr val="black">
                <a:alpha val="40000"/>
              </a:prstClr>
            </a:outerShdw>
          </a:effectLst>
          <a:scene3d>
            <a:camera prst="orthographicFront"/>
            <a:lightRig rig="threePt" dir="t"/>
          </a:scene3d>
          <a:sp3d>
            <a:bevelT/>
          </a:sp3d>
        </p:spPr>
        <p:style>
          <a:lnRef idx="2">
            <a:schemeClr val="accent5">
              <a:shade val="50000"/>
            </a:schemeClr>
          </a:lnRef>
          <a:fillRef idx="1">
            <a:schemeClr val="accent5"/>
          </a:fillRef>
          <a:effectRef idx="0">
            <a:schemeClr val="accent5"/>
          </a:effectRef>
          <a:fontRef idx="minor">
            <a:schemeClr val="lt1"/>
          </a:fontRef>
        </p:style>
        <p:txBody>
          <a:bodyPr lIns="217699" tIns="108851" rIns="217699" bIns="108851" anchor="ctr"/>
          <a:lstStyle/>
          <a:p>
            <a:pPr algn="ctr" defTabSz="1087451" eaLnBrk="1" hangingPunct="1">
              <a:defRPr/>
            </a:pPr>
            <a:r>
              <a:rPr lang="id-ID" sz="4000" b="1" dirty="0">
                <a:solidFill>
                  <a:prstClr val="black"/>
                </a:solidFill>
                <a:latin typeface="Arial" pitchFamily="34" charset="0"/>
                <a:cs typeface="Arial" pitchFamily="34" charset="0"/>
              </a:rPr>
              <a:t>Jabatan Pimpinan Tinggi</a:t>
            </a:r>
          </a:p>
        </p:txBody>
      </p:sp>
      <p:sp>
        <p:nvSpPr>
          <p:cNvPr id="10" name="Rectangle 9"/>
          <p:cNvSpPr/>
          <p:nvPr/>
        </p:nvSpPr>
        <p:spPr>
          <a:xfrm>
            <a:off x="6567490" y="5998636"/>
            <a:ext cx="5664200" cy="3236038"/>
          </a:xfrm>
          <a:prstGeom prst="rect">
            <a:avLst/>
          </a:prstGeom>
          <a:solidFill>
            <a:schemeClr val="accent6">
              <a:lumMod val="20000"/>
              <a:lumOff val="80000"/>
            </a:schemeClr>
          </a:solidFill>
        </p:spPr>
        <p:txBody>
          <a:bodyPr lIns="217699" tIns="108851" rIns="217699" bIns="108851">
            <a:spAutoFit/>
          </a:bodyPr>
          <a:lstStyle/>
          <a:p>
            <a:pPr marL="650168" indent="-650168" defTabSz="1087451" eaLnBrk="1" hangingPunct="1">
              <a:defRPr/>
            </a:pPr>
            <a:r>
              <a:rPr lang="en-US" sz="3600" b="1" dirty="0">
                <a:solidFill>
                  <a:prstClr val="black"/>
                </a:solidFill>
                <a:latin typeface="Arial" pitchFamily="34" charset="0"/>
                <a:ea typeface="MS PGothic" pitchFamily="34" charset="-128"/>
                <a:cs typeface="Arial" pitchFamily="34" charset="0"/>
              </a:rPr>
              <a:t>Jabatan Administrator</a:t>
            </a:r>
            <a:endParaRPr lang="id-ID" sz="3600" b="1" dirty="0">
              <a:solidFill>
                <a:prstClr val="black"/>
              </a:solidFill>
              <a:latin typeface="Arial" pitchFamily="34" charset="0"/>
              <a:ea typeface="MS PGothic" pitchFamily="34" charset="-128"/>
              <a:cs typeface="Arial" pitchFamily="34" charset="0"/>
            </a:endParaRPr>
          </a:p>
          <a:p>
            <a:pPr defTabSz="1087451" eaLnBrk="1" hangingPunct="1">
              <a:defRPr/>
            </a:pPr>
            <a:r>
              <a:rPr lang="id-ID" sz="3200" dirty="0">
                <a:solidFill>
                  <a:prstClr val="black"/>
                </a:solidFill>
                <a:latin typeface="Arial" pitchFamily="34" charset="0"/>
                <a:ea typeface="MS PGothic" pitchFamily="34" charset="-128"/>
                <a:cs typeface="Arial" pitchFamily="34" charset="0"/>
              </a:rPr>
              <a:t>memimpin pelaksanaan seluruh kegiatan pelayanan publik serta administrasi pemerintahan dan pembangunan</a:t>
            </a:r>
            <a:endParaRPr lang="en-US" sz="3200" dirty="0">
              <a:solidFill>
                <a:prstClr val="black"/>
              </a:solidFill>
              <a:latin typeface="Arial" pitchFamily="34" charset="0"/>
              <a:ea typeface="MS PGothic" pitchFamily="34" charset="-128"/>
              <a:cs typeface="Arial" pitchFamily="34" charset="0"/>
            </a:endParaRPr>
          </a:p>
        </p:txBody>
      </p:sp>
      <p:sp>
        <p:nvSpPr>
          <p:cNvPr id="12" name="Rectangle 11"/>
          <p:cNvSpPr/>
          <p:nvPr/>
        </p:nvSpPr>
        <p:spPr>
          <a:xfrm>
            <a:off x="14361055" y="9707036"/>
            <a:ext cx="9254067" cy="2251666"/>
          </a:xfrm>
          <a:prstGeom prst="rect">
            <a:avLst/>
          </a:prstGeom>
          <a:solidFill>
            <a:schemeClr val="bg2">
              <a:lumMod val="40000"/>
              <a:lumOff val="60000"/>
            </a:schemeClr>
          </a:solidFill>
        </p:spPr>
        <p:txBody>
          <a:bodyPr lIns="217699" tIns="108851" rIns="217699" bIns="108851">
            <a:spAutoFit/>
          </a:bodyPr>
          <a:lstStyle/>
          <a:p>
            <a:pPr defTabSz="1087451" eaLnBrk="1" hangingPunct="1">
              <a:defRPr/>
            </a:pPr>
            <a:r>
              <a:rPr lang="id-ID" sz="3301" b="1" dirty="0">
                <a:solidFill>
                  <a:prstClr val="black"/>
                </a:solidFill>
                <a:latin typeface="Arial" pitchFamily="34" charset="0"/>
                <a:ea typeface="MS PGothic" pitchFamily="34" charset="-128"/>
                <a:cs typeface="Arial" pitchFamily="34" charset="0"/>
              </a:rPr>
              <a:t>JF K</a:t>
            </a:r>
            <a:r>
              <a:rPr lang="en-US" sz="3301" b="1" dirty="0" err="1">
                <a:solidFill>
                  <a:prstClr val="black"/>
                </a:solidFill>
                <a:latin typeface="Arial" pitchFamily="34" charset="0"/>
                <a:ea typeface="MS PGothic" pitchFamily="34" charset="-128"/>
                <a:cs typeface="Arial" pitchFamily="34" charset="0"/>
              </a:rPr>
              <a:t>eterampila</a:t>
            </a:r>
            <a:r>
              <a:rPr lang="id-ID" sz="3301" b="1" dirty="0">
                <a:solidFill>
                  <a:prstClr val="black"/>
                </a:solidFill>
                <a:latin typeface="Arial" pitchFamily="34" charset="0"/>
                <a:ea typeface="MS PGothic" pitchFamily="34" charset="-128"/>
                <a:cs typeface="Arial" pitchFamily="34" charset="0"/>
              </a:rPr>
              <a:t>n: </a:t>
            </a:r>
            <a:r>
              <a:rPr lang="id-ID" sz="3301" dirty="0">
                <a:solidFill>
                  <a:prstClr val="black"/>
                </a:solidFill>
                <a:latin typeface="Arial" pitchFamily="34" charset="0"/>
                <a:ea typeface="MS PGothic" pitchFamily="34" charset="-128"/>
                <a:cs typeface="Arial" pitchFamily="34" charset="0"/>
              </a:rPr>
              <a:t>a) Penyelia;</a:t>
            </a:r>
          </a:p>
          <a:p>
            <a:pPr marL="816490" indent="-816490" defTabSz="1087451" eaLnBrk="1" hangingPunct="1">
              <a:defRPr/>
            </a:pPr>
            <a:r>
              <a:rPr lang="id-ID" sz="3301" dirty="0">
                <a:solidFill>
                  <a:prstClr val="black"/>
                </a:solidFill>
                <a:latin typeface="Arial" pitchFamily="34" charset="0"/>
                <a:ea typeface="MS PGothic" pitchFamily="34" charset="-128"/>
                <a:cs typeface="Arial" pitchFamily="34" charset="0"/>
              </a:rPr>
              <a:t>                               b) M</a:t>
            </a:r>
            <a:r>
              <a:rPr lang="en-US" sz="3301" dirty="0" err="1">
                <a:solidFill>
                  <a:prstClr val="black"/>
                </a:solidFill>
                <a:latin typeface="Arial" pitchFamily="34" charset="0"/>
                <a:ea typeface="MS PGothic" pitchFamily="34" charset="-128"/>
                <a:cs typeface="Arial" pitchFamily="34" charset="0"/>
              </a:rPr>
              <a:t>ahir</a:t>
            </a:r>
            <a:r>
              <a:rPr lang="id-ID" sz="3301" dirty="0">
                <a:solidFill>
                  <a:prstClr val="black"/>
                </a:solidFill>
                <a:latin typeface="Arial" pitchFamily="34" charset="0"/>
                <a:ea typeface="MS PGothic" pitchFamily="34" charset="-128"/>
                <a:cs typeface="Arial" pitchFamily="34" charset="0"/>
              </a:rPr>
              <a:t>;</a:t>
            </a:r>
          </a:p>
          <a:p>
            <a:pPr marL="816490" indent="-816490" defTabSz="1087451" eaLnBrk="1" hangingPunct="1">
              <a:defRPr/>
            </a:pPr>
            <a:r>
              <a:rPr lang="id-ID" sz="3301" dirty="0">
                <a:solidFill>
                  <a:prstClr val="black"/>
                </a:solidFill>
                <a:latin typeface="Arial" pitchFamily="34" charset="0"/>
                <a:ea typeface="MS PGothic" pitchFamily="34" charset="-128"/>
                <a:cs typeface="Arial" pitchFamily="34" charset="0"/>
              </a:rPr>
              <a:t>                               c) T</a:t>
            </a:r>
            <a:r>
              <a:rPr lang="en-US" sz="3301" dirty="0" err="1">
                <a:solidFill>
                  <a:prstClr val="black"/>
                </a:solidFill>
                <a:latin typeface="Arial" pitchFamily="34" charset="0"/>
                <a:ea typeface="MS PGothic" pitchFamily="34" charset="-128"/>
                <a:cs typeface="Arial" pitchFamily="34" charset="0"/>
              </a:rPr>
              <a:t>erampil</a:t>
            </a:r>
            <a:r>
              <a:rPr lang="en-US" sz="3301" dirty="0">
                <a:solidFill>
                  <a:prstClr val="black"/>
                </a:solidFill>
                <a:latin typeface="Arial" pitchFamily="34" charset="0"/>
                <a:ea typeface="MS PGothic" pitchFamily="34" charset="-128"/>
                <a:cs typeface="Arial" pitchFamily="34" charset="0"/>
              </a:rPr>
              <a:t>; </a:t>
            </a:r>
            <a:r>
              <a:rPr lang="id-ID" sz="3301" dirty="0">
                <a:solidFill>
                  <a:prstClr val="black"/>
                </a:solidFill>
                <a:latin typeface="Arial" pitchFamily="34" charset="0"/>
                <a:ea typeface="MS PGothic" pitchFamily="34" charset="-128"/>
                <a:cs typeface="Arial" pitchFamily="34" charset="0"/>
              </a:rPr>
              <a:t>dan</a:t>
            </a:r>
          </a:p>
          <a:p>
            <a:pPr marL="816490" indent="-816490" defTabSz="1087451" eaLnBrk="1" hangingPunct="1">
              <a:defRPr/>
            </a:pPr>
            <a:r>
              <a:rPr lang="id-ID" sz="3301" dirty="0">
                <a:solidFill>
                  <a:prstClr val="black"/>
                </a:solidFill>
                <a:latin typeface="Arial" pitchFamily="34" charset="0"/>
                <a:ea typeface="MS PGothic" pitchFamily="34" charset="-128"/>
                <a:cs typeface="Arial" pitchFamily="34" charset="0"/>
              </a:rPr>
              <a:t>                               d) P</a:t>
            </a:r>
            <a:r>
              <a:rPr lang="en-US" sz="3301" dirty="0" err="1">
                <a:solidFill>
                  <a:prstClr val="black"/>
                </a:solidFill>
                <a:latin typeface="Arial" pitchFamily="34" charset="0"/>
                <a:ea typeface="MS PGothic" pitchFamily="34" charset="-128"/>
                <a:cs typeface="Arial" pitchFamily="34" charset="0"/>
              </a:rPr>
              <a:t>emula</a:t>
            </a:r>
            <a:endParaRPr lang="id-ID" sz="3301" dirty="0">
              <a:solidFill>
                <a:prstClr val="black"/>
              </a:solidFill>
              <a:latin typeface="Arial" pitchFamily="34" charset="0"/>
              <a:ea typeface="MS PGothic" pitchFamily="34" charset="-128"/>
              <a:cs typeface="Arial" pitchFamily="34" charset="0"/>
            </a:endParaRPr>
          </a:p>
        </p:txBody>
      </p:sp>
      <p:sp>
        <p:nvSpPr>
          <p:cNvPr id="13" name="Rectangle 12"/>
          <p:cNvSpPr/>
          <p:nvPr/>
        </p:nvSpPr>
        <p:spPr>
          <a:xfrm>
            <a:off x="12731222" y="6024035"/>
            <a:ext cx="5058832" cy="3236038"/>
          </a:xfrm>
          <a:prstGeom prst="rect">
            <a:avLst/>
          </a:prstGeom>
          <a:solidFill>
            <a:schemeClr val="accent6">
              <a:lumMod val="20000"/>
              <a:lumOff val="80000"/>
            </a:schemeClr>
          </a:solidFill>
        </p:spPr>
        <p:txBody>
          <a:bodyPr lIns="217699" tIns="108851" rIns="217699" bIns="108851">
            <a:spAutoFit/>
          </a:bodyPr>
          <a:lstStyle/>
          <a:p>
            <a:pPr marL="650168" indent="-650168" defTabSz="1087451" eaLnBrk="1" hangingPunct="1">
              <a:defRPr/>
            </a:pPr>
            <a:r>
              <a:rPr lang="en-US" sz="3600" b="1" dirty="0">
                <a:solidFill>
                  <a:prstClr val="black"/>
                </a:solidFill>
                <a:latin typeface="Arial" pitchFamily="34" charset="0"/>
                <a:ea typeface="MS PGothic" pitchFamily="34" charset="-128"/>
                <a:cs typeface="Arial" pitchFamily="34" charset="0"/>
              </a:rPr>
              <a:t>Jabatan</a:t>
            </a:r>
            <a:r>
              <a:rPr lang="id-ID" sz="3600" b="1" dirty="0">
                <a:solidFill>
                  <a:prstClr val="black"/>
                </a:solidFill>
                <a:latin typeface="Arial" pitchFamily="34" charset="0"/>
                <a:ea typeface="MS PGothic" pitchFamily="34" charset="-128"/>
                <a:cs typeface="Arial" pitchFamily="34" charset="0"/>
              </a:rPr>
              <a:t> </a:t>
            </a:r>
            <a:r>
              <a:rPr lang="en-US" sz="3600" b="1" dirty="0" err="1">
                <a:solidFill>
                  <a:prstClr val="black"/>
                </a:solidFill>
                <a:latin typeface="Arial" pitchFamily="34" charset="0"/>
                <a:ea typeface="MS PGothic" pitchFamily="34" charset="-128"/>
                <a:cs typeface="Arial" pitchFamily="34" charset="0"/>
              </a:rPr>
              <a:t>Pengawas</a:t>
            </a:r>
            <a:endParaRPr lang="id-ID" sz="3600" b="1" dirty="0">
              <a:solidFill>
                <a:prstClr val="black"/>
              </a:solidFill>
              <a:latin typeface="Arial" pitchFamily="34" charset="0"/>
              <a:ea typeface="MS PGothic" pitchFamily="34" charset="-128"/>
              <a:cs typeface="Arial" pitchFamily="34" charset="0"/>
            </a:endParaRPr>
          </a:p>
          <a:p>
            <a:pPr defTabSz="1087451" eaLnBrk="1" hangingPunct="1">
              <a:defRPr/>
            </a:pPr>
            <a:r>
              <a:rPr lang="id-ID" sz="3200" dirty="0">
                <a:solidFill>
                  <a:prstClr val="black"/>
                </a:solidFill>
                <a:latin typeface="Arial" pitchFamily="34" charset="0"/>
                <a:ea typeface="MS PGothic" pitchFamily="34" charset="-128"/>
                <a:cs typeface="Arial" pitchFamily="34" charset="0"/>
              </a:rPr>
              <a:t>mengendalikan pelaksanaan kegiatan yang dilakukan oleh pejabat pelaksana</a:t>
            </a:r>
          </a:p>
          <a:p>
            <a:pPr defTabSz="1087451" eaLnBrk="1" hangingPunct="1">
              <a:defRPr/>
            </a:pPr>
            <a:endParaRPr lang="id-ID" sz="3200" dirty="0">
              <a:solidFill>
                <a:prstClr val="black"/>
              </a:solidFill>
              <a:latin typeface="Arial" pitchFamily="34" charset="0"/>
              <a:ea typeface="MS PGothic" pitchFamily="34" charset="-128"/>
              <a:cs typeface="Arial" pitchFamily="34" charset="0"/>
            </a:endParaRPr>
          </a:p>
        </p:txBody>
      </p:sp>
      <p:sp>
        <p:nvSpPr>
          <p:cNvPr id="14" name="Rectangle 13"/>
          <p:cNvSpPr/>
          <p:nvPr/>
        </p:nvSpPr>
        <p:spPr>
          <a:xfrm>
            <a:off x="18281120" y="5990170"/>
            <a:ext cx="5334000" cy="3236038"/>
          </a:xfrm>
          <a:prstGeom prst="rect">
            <a:avLst/>
          </a:prstGeom>
          <a:solidFill>
            <a:schemeClr val="accent6">
              <a:lumMod val="20000"/>
              <a:lumOff val="80000"/>
            </a:schemeClr>
          </a:solidFill>
        </p:spPr>
        <p:txBody>
          <a:bodyPr lIns="217699" tIns="108851" rIns="217699" bIns="108851">
            <a:spAutoFit/>
          </a:bodyPr>
          <a:lstStyle/>
          <a:p>
            <a:pPr marL="650168" indent="-650168" defTabSz="1087451" eaLnBrk="1" hangingPunct="1">
              <a:defRPr/>
            </a:pPr>
            <a:r>
              <a:rPr lang="en-US" sz="3600" b="1" dirty="0">
                <a:solidFill>
                  <a:prstClr val="black"/>
                </a:solidFill>
                <a:latin typeface="Arial" pitchFamily="34" charset="0"/>
                <a:ea typeface="MS PGothic" pitchFamily="34" charset="-128"/>
                <a:cs typeface="Arial" pitchFamily="34" charset="0"/>
              </a:rPr>
              <a:t>Jabatan </a:t>
            </a:r>
            <a:r>
              <a:rPr lang="en-US" sz="3600" b="1" dirty="0" err="1">
                <a:solidFill>
                  <a:prstClr val="black"/>
                </a:solidFill>
                <a:latin typeface="Arial" pitchFamily="34" charset="0"/>
                <a:ea typeface="MS PGothic" pitchFamily="34" charset="-128"/>
                <a:cs typeface="Arial" pitchFamily="34" charset="0"/>
              </a:rPr>
              <a:t>Pelaksana</a:t>
            </a:r>
            <a:endParaRPr lang="id-ID" sz="3600" b="1" dirty="0">
              <a:solidFill>
                <a:prstClr val="black"/>
              </a:solidFill>
              <a:latin typeface="Arial" pitchFamily="34" charset="0"/>
              <a:ea typeface="MS PGothic" pitchFamily="34" charset="-128"/>
              <a:cs typeface="Arial" pitchFamily="34" charset="0"/>
            </a:endParaRPr>
          </a:p>
          <a:p>
            <a:pPr defTabSz="1087451" eaLnBrk="1" hangingPunct="1">
              <a:defRPr/>
            </a:pPr>
            <a:r>
              <a:rPr lang="en-US" sz="3200" dirty="0" err="1">
                <a:solidFill>
                  <a:prstClr val="black"/>
                </a:solidFill>
                <a:latin typeface="Arial" pitchFamily="34" charset="0"/>
                <a:ea typeface="MS PGothic" pitchFamily="34" charset="-128"/>
                <a:cs typeface="Arial" pitchFamily="34" charset="0"/>
              </a:rPr>
              <a:t>melaksanakan</a:t>
            </a:r>
            <a:r>
              <a:rPr lang="en-US" sz="3200" dirty="0">
                <a:solidFill>
                  <a:prstClr val="black"/>
                </a:solidFill>
                <a:latin typeface="Arial" pitchFamily="34" charset="0"/>
                <a:ea typeface="MS PGothic" pitchFamily="34" charset="-128"/>
                <a:cs typeface="Arial" pitchFamily="34" charset="0"/>
              </a:rPr>
              <a:t> </a:t>
            </a:r>
            <a:r>
              <a:rPr lang="en-US" sz="3200" dirty="0" err="1">
                <a:solidFill>
                  <a:prstClr val="black"/>
                </a:solidFill>
                <a:latin typeface="Arial" pitchFamily="34" charset="0"/>
                <a:ea typeface="MS PGothic" pitchFamily="34" charset="-128"/>
                <a:cs typeface="Arial" pitchFamily="34" charset="0"/>
              </a:rPr>
              <a:t>kegiatan</a:t>
            </a:r>
            <a:r>
              <a:rPr lang="en-US" sz="3200" dirty="0">
                <a:solidFill>
                  <a:prstClr val="black"/>
                </a:solidFill>
                <a:latin typeface="Arial" pitchFamily="34" charset="0"/>
                <a:ea typeface="MS PGothic" pitchFamily="34" charset="-128"/>
                <a:cs typeface="Arial" pitchFamily="34" charset="0"/>
              </a:rPr>
              <a:t> </a:t>
            </a:r>
            <a:r>
              <a:rPr lang="en-US" sz="3200" dirty="0" err="1">
                <a:solidFill>
                  <a:prstClr val="black"/>
                </a:solidFill>
                <a:latin typeface="Arial" pitchFamily="34" charset="0"/>
                <a:ea typeface="MS PGothic" pitchFamily="34" charset="-128"/>
                <a:cs typeface="Arial" pitchFamily="34" charset="0"/>
              </a:rPr>
              <a:t>pelayanan</a:t>
            </a:r>
            <a:r>
              <a:rPr lang="en-US" sz="3200" dirty="0">
                <a:solidFill>
                  <a:prstClr val="black"/>
                </a:solidFill>
                <a:latin typeface="Arial" pitchFamily="34" charset="0"/>
                <a:ea typeface="MS PGothic" pitchFamily="34" charset="-128"/>
                <a:cs typeface="Arial" pitchFamily="34" charset="0"/>
              </a:rPr>
              <a:t> </a:t>
            </a:r>
            <a:r>
              <a:rPr lang="en-US" sz="3200" dirty="0" err="1">
                <a:solidFill>
                  <a:prstClr val="black"/>
                </a:solidFill>
                <a:latin typeface="Arial" pitchFamily="34" charset="0"/>
                <a:ea typeface="MS PGothic" pitchFamily="34" charset="-128"/>
                <a:cs typeface="Arial" pitchFamily="34" charset="0"/>
              </a:rPr>
              <a:t>publik</a:t>
            </a:r>
            <a:r>
              <a:rPr lang="id-ID" sz="3200" dirty="0">
                <a:solidFill>
                  <a:prstClr val="black"/>
                </a:solidFill>
                <a:latin typeface="Arial" pitchFamily="34" charset="0"/>
                <a:ea typeface="MS PGothic" pitchFamily="34" charset="-128"/>
                <a:cs typeface="Arial" pitchFamily="34" charset="0"/>
              </a:rPr>
              <a:t> serta </a:t>
            </a:r>
            <a:r>
              <a:rPr lang="en-US" sz="3200" dirty="0" err="1">
                <a:solidFill>
                  <a:prstClr val="black"/>
                </a:solidFill>
                <a:latin typeface="Arial" pitchFamily="34" charset="0"/>
                <a:ea typeface="MS PGothic" pitchFamily="34" charset="-128"/>
                <a:cs typeface="Arial" pitchFamily="34" charset="0"/>
              </a:rPr>
              <a:t>administrasi</a:t>
            </a:r>
            <a:r>
              <a:rPr lang="id-ID" sz="3200" dirty="0">
                <a:solidFill>
                  <a:prstClr val="black"/>
                </a:solidFill>
                <a:latin typeface="Arial" pitchFamily="34" charset="0"/>
                <a:ea typeface="MS PGothic" pitchFamily="34" charset="-128"/>
                <a:cs typeface="Arial" pitchFamily="34" charset="0"/>
              </a:rPr>
              <a:t> </a:t>
            </a:r>
            <a:r>
              <a:rPr lang="en-US" sz="3200" dirty="0" err="1">
                <a:solidFill>
                  <a:prstClr val="black"/>
                </a:solidFill>
                <a:latin typeface="Arial" pitchFamily="34" charset="0"/>
                <a:ea typeface="MS PGothic" pitchFamily="34" charset="-128"/>
                <a:cs typeface="Arial" pitchFamily="34" charset="0"/>
              </a:rPr>
              <a:t>pemerintahan</a:t>
            </a:r>
            <a:r>
              <a:rPr lang="en-US" sz="3200" dirty="0">
                <a:solidFill>
                  <a:prstClr val="black"/>
                </a:solidFill>
                <a:latin typeface="Arial" pitchFamily="34" charset="0"/>
                <a:ea typeface="MS PGothic" pitchFamily="34" charset="-128"/>
                <a:cs typeface="Arial" pitchFamily="34" charset="0"/>
              </a:rPr>
              <a:t> </a:t>
            </a:r>
            <a:r>
              <a:rPr lang="en-US" sz="3200" dirty="0" err="1">
                <a:solidFill>
                  <a:prstClr val="black"/>
                </a:solidFill>
                <a:latin typeface="Arial" pitchFamily="34" charset="0"/>
                <a:ea typeface="MS PGothic" pitchFamily="34" charset="-128"/>
                <a:cs typeface="Arial" pitchFamily="34" charset="0"/>
              </a:rPr>
              <a:t>dan</a:t>
            </a:r>
            <a:r>
              <a:rPr lang="en-US" sz="3200" dirty="0">
                <a:solidFill>
                  <a:prstClr val="black"/>
                </a:solidFill>
                <a:latin typeface="Arial" pitchFamily="34" charset="0"/>
                <a:ea typeface="MS PGothic" pitchFamily="34" charset="-128"/>
                <a:cs typeface="Arial" pitchFamily="34" charset="0"/>
              </a:rPr>
              <a:t> </a:t>
            </a:r>
            <a:r>
              <a:rPr lang="en-US" sz="3200" dirty="0" err="1">
                <a:solidFill>
                  <a:prstClr val="black"/>
                </a:solidFill>
                <a:latin typeface="Arial" pitchFamily="34" charset="0"/>
                <a:ea typeface="MS PGothic" pitchFamily="34" charset="-128"/>
                <a:cs typeface="Arial" pitchFamily="34" charset="0"/>
              </a:rPr>
              <a:t>pembangunan</a:t>
            </a:r>
            <a:endParaRPr lang="id-ID" sz="3200" dirty="0">
              <a:solidFill>
                <a:prstClr val="black"/>
              </a:solidFill>
              <a:latin typeface="Arial" pitchFamily="34" charset="0"/>
              <a:ea typeface="MS PGothic" pitchFamily="34" charset="-128"/>
              <a:cs typeface="Arial" pitchFamily="34" charset="0"/>
            </a:endParaRPr>
          </a:p>
          <a:p>
            <a:pPr defTabSz="1087451" eaLnBrk="1" hangingPunct="1">
              <a:defRPr/>
            </a:pPr>
            <a:endParaRPr lang="en-US" sz="3200" b="1" dirty="0">
              <a:solidFill>
                <a:prstClr val="black"/>
              </a:solidFill>
              <a:latin typeface="Arial" pitchFamily="34" charset="0"/>
              <a:ea typeface="MS PGothic" pitchFamily="34" charset="-128"/>
              <a:cs typeface="Arial" pitchFamily="34" charset="0"/>
            </a:endParaRPr>
          </a:p>
        </p:txBody>
      </p:sp>
      <p:sp>
        <p:nvSpPr>
          <p:cNvPr id="15" name="Rectangle 14"/>
          <p:cNvSpPr>
            <a:spLocks noChangeArrowheads="1"/>
          </p:cNvSpPr>
          <p:nvPr/>
        </p:nvSpPr>
        <p:spPr bwMode="auto">
          <a:xfrm>
            <a:off x="6567488" y="3399058"/>
            <a:ext cx="17047632" cy="2066487"/>
          </a:xfrm>
          <a:prstGeom prst="rect">
            <a:avLst/>
          </a:prstGeom>
          <a:solidFill>
            <a:schemeClr val="accent1">
              <a:lumMod val="20000"/>
              <a:lumOff val="80000"/>
            </a:schemeClr>
          </a:solidFill>
          <a:ln w="9525">
            <a:noFill/>
            <a:miter lim="800000"/>
            <a:headEnd/>
            <a:tailEnd/>
          </a:ln>
        </p:spPr>
        <p:txBody>
          <a:bodyPr lIns="217699" tIns="108851" rIns="217699" bIns="108851" anchor="ctr">
            <a:spAutoFit/>
          </a:bodyPr>
          <a:lstStyle/>
          <a:p>
            <a:pPr marL="422280" lvl="3" indent="-422280" defTabSz="1087451" eaLnBrk="1" hangingPunct="1">
              <a:buFont typeface="Arial" pitchFamily="34" charset="0"/>
              <a:buChar char="•"/>
              <a:defRPr/>
            </a:pPr>
            <a:r>
              <a:rPr lang="id-ID" altLang="en-US" sz="4000" dirty="0">
                <a:solidFill>
                  <a:srgbClr val="000000"/>
                </a:solidFill>
                <a:latin typeface="Arial" pitchFamily="34" charset="0"/>
                <a:ea typeface="MS PGothic" pitchFamily="34" charset="-128"/>
                <a:cs typeface="Arial" pitchFamily="34" charset="0"/>
              </a:rPr>
              <a:t>Jabatan Pimpinan Tinggi Utama</a:t>
            </a:r>
            <a:r>
              <a:rPr lang="en-US" altLang="en-US" sz="4000" dirty="0">
                <a:solidFill>
                  <a:srgbClr val="000000"/>
                </a:solidFill>
                <a:latin typeface="Arial" pitchFamily="34" charset="0"/>
                <a:ea typeface="MS PGothic" pitchFamily="34" charset="-128"/>
                <a:cs typeface="Arial" pitchFamily="34" charset="0"/>
              </a:rPr>
              <a:t>;</a:t>
            </a:r>
          </a:p>
          <a:p>
            <a:pPr marL="422280" lvl="3" indent="-422280" defTabSz="1087451" eaLnBrk="1" hangingPunct="1">
              <a:buFont typeface="Arial" pitchFamily="34" charset="0"/>
              <a:buChar char="•"/>
              <a:defRPr/>
            </a:pPr>
            <a:r>
              <a:rPr lang="id-ID" altLang="en-US" sz="4000" dirty="0">
                <a:solidFill>
                  <a:srgbClr val="000000"/>
                </a:solidFill>
                <a:latin typeface="Arial" pitchFamily="34" charset="0"/>
                <a:ea typeface="MS PGothic" pitchFamily="34" charset="-128"/>
                <a:cs typeface="Arial" pitchFamily="34" charset="0"/>
              </a:rPr>
              <a:t>Jabatan Pimpinan Tinggi Madya; </a:t>
            </a:r>
            <a:r>
              <a:rPr lang="en-US" altLang="en-US" sz="4000" dirty="0">
                <a:solidFill>
                  <a:srgbClr val="000000"/>
                </a:solidFill>
                <a:latin typeface="Arial" pitchFamily="34" charset="0"/>
                <a:ea typeface="MS PGothic" pitchFamily="34" charset="-128"/>
                <a:cs typeface="Arial" pitchFamily="34" charset="0"/>
              </a:rPr>
              <a:t>d</a:t>
            </a:r>
            <a:r>
              <a:rPr lang="id-ID" altLang="en-US" sz="4000" dirty="0">
                <a:solidFill>
                  <a:srgbClr val="000000"/>
                </a:solidFill>
                <a:latin typeface="Arial" pitchFamily="34" charset="0"/>
                <a:ea typeface="MS PGothic" pitchFamily="34" charset="-128"/>
                <a:cs typeface="Arial" pitchFamily="34" charset="0"/>
              </a:rPr>
              <a:t>an</a:t>
            </a:r>
            <a:endParaRPr lang="en-US" altLang="en-US" sz="4000" dirty="0">
              <a:solidFill>
                <a:srgbClr val="000000"/>
              </a:solidFill>
              <a:latin typeface="Arial" pitchFamily="34" charset="0"/>
              <a:ea typeface="MS PGothic" pitchFamily="34" charset="-128"/>
              <a:cs typeface="Arial" pitchFamily="34" charset="0"/>
            </a:endParaRPr>
          </a:p>
          <a:p>
            <a:pPr marL="422280" indent="-422280" defTabSz="1087451" eaLnBrk="1" hangingPunct="1">
              <a:buFont typeface="Arial" pitchFamily="34" charset="0"/>
              <a:buChar char="•"/>
              <a:defRPr/>
            </a:pPr>
            <a:r>
              <a:rPr lang="id-ID" altLang="en-US" sz="4000" dirty="0">
                <a:solidFill>
                  <a:srgbClr val="000000"/>
                </a:solidFill>
                <a:latin typeface="Arial" pitchFamily="34" charset="0"/>
                <a:ea typeface="MS PGothic" pitchFamily="34" charset="-128"/>
                <a:cs typeface="Arial" pitchFamily="34" charset="0"/>
              </a:rPr>
              <a:t>Jabatan Pimpinan Tinggi Pratama</a:t>
            </a:r>
          </a:p>
        </p:txBody>
      </p:sp>
      <p:sp>
        <p:nvSpPr>
          <p:cNvPr id="29" name="Rectangle 28"/>
          <p:cNvSpPr/>
          <p:nvPr/>
        </p:nvSpPr>
        <p:spPr>
          <a:xfrm>
            <a:off x="6567490" y="9677401"/>
            <a:ext cx="7454899" cy="2281768"/>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650168" indent="-650168" defTabSz="1087451" eaLnBrk="1" hangingPunct="1">
              <a:tabLst>
                <a:tab pos="2562869" algn="l"/>
              </a:tabLst>
              <a:defRPr/>
            </a:pPr>
            <a:r>
              <a:rPr lang="id-ID" sz="3600" b="1" dirty="0">
                <a:solidFill>
                  <a:prstClr val="white"/>
                </a:solidFill>
                <a:latin typeface="Arial" pitchFamily="34" charset="0"/>
                <a:cs typeface="Arial" pitchFamily="34" charset="0"/>
              </a:rPr>
              <a:t>JF K</a:t>
            </a:r>
            <a:r>
              <a:rPr lang="en-US" sz="3600" b="1" dirty="0" err="1">
                <a:solidFill>
                  <a:prstClr val="white"/>
                </a:solidFill>
                <a:latin typeface="Arial" pitchFamily="34" charset="0"/>
                <a:cs typeface="Arial" pitchFamily="34" charset="0"/>
              </a:rPr>
              <a:t>eahlian</a:t>
            </a:r>
            <a:r>
              <a:rPr lang="id-ID" sz="3600" b="1" dirty="0">
                <a:solidFill>
                  <a:prstClr val="white"/>
                </a:solidFill>
                <a:latin typeface="Arial" pitchFamily="34" charset="0"/>
                <a:cs typeface="Arial" pitchFamily="34" charset="0"/>
              </a:rPr>
              <a:t>: </a:t>
            </a:r>
            <a:r>
              <a:rPr lang="id-ID" sz="3400" b="1" dirty="0">
                <a:solidFill>
                  <a:prstClr val="white"/>
                </a:solidFill>
                <a:latin typeface="Arial" pitchFamily="34" charset="0"/>
                <a:cs typeface="Arial" pitchFamily="34" charset="0"/>
              </a:rPr>
              <a:t>a) A</a:t>
            </a:r>
            <a:r>
              <a:rPr lang="en-US" sz="3400" b="1" dirty="0" err="1">
                <a:solidFill>
                  <a:prstClr val="white"/>
                </a:solidFill>
                <a:latin typeface="Arial" pitchFamily="34" charset="0"/>
                <a:cs typeface="Arial" pitchFamily="34" charset="0"/>
              </a:rPr>
              <a:t>hli</a:t>
            </a:r>
            <a:r>
              <a:rPr lang="en-US" sz="3400" b="1" dirty="0">
                <a:solidFill>
                  <a:prstClr val="white"/>
                </a:solidFill>
                <a:latin typeface="Arial" pitchFamily="34" charset="0"/>
                <a:cs typeface="Arial" pitchFamily="34" charset="0"/>
              </a:rPr>
              <a:t> </a:t>
            </a:r>
            <a:r>
              <a:rPr lang="id-ID" sz="3400" b="1" dirty="0">
                <a:solidFill>
                  <a:prstClr val="white"/>
                </a:solidFill>
                <a:latin typeface="Arial" pitchFamily="34" charset="0"/>
                <a:cs typeface="Arial" pitchFamily="34" charset="0"/>
              </a:rPr>
              <a:t>U</a:t>
            </a:r>
            <a:r>
              <a:rPr lang="en-US" sz="3400" b="1" dirty="0">
                <a:solidFill>
                  <a:prstClr val="white"/>
                </a:solidFill>
                <a:latin typeface="Arial" pitchFamily="34" charset="0"/>
                <a:cs typeface="Arial" pitchFamily="34" charset="0"/>
              </a:rPr>
              <a:t>tama; </a:t>
            </a:r>
          </a:p>
          <a:p>
            <a:pPr marL="816490" indent="-816490" defTabSz="1087451" eaLnBrk="1" hangingPunct="1">
              <a:tabLst>
                <a:tab pos="2562869" algn="l"/>
              </a:tabLst>
              <a:defRPr/>
            </a:pPr>
            <a:r>
              <a:rPr lang="id-ID" sz="3400" b="1" dirty="0">
                <a:solidFill>
                  <a:prstClr val="white"/>
                </a:solidFill>
                <a:latin typeface="Arial" pitchFamily="34" charset="0"/>
                <a:cs typeface="Arial" pitchFamily="34" charset="0"/>
              </a:rPr>
              <a:t>                       b) A</a:t>
            </a:r>
            <a:r>
              <a:rPr lang="en-US" sz="3400" b="1" dirty="0" err="1">
                <a:solidFill>
                  <a:prstClr val="white"/>
                </a:solidFill>
                <a:latin typeface="Arial" pitchFamily="34" charset="0"/>
                <a:cs typeface="Arial" pitchFamily="34" charset="0"/>
              </a:rPr>
              <a:t>hli</a:t>
            </a:r>
            <a:r>
              <a:rPr lang="en-US" sz="3400" b="1" dirty="0">
                <a:solidFill>
                  <a:prstClr val="white"/>
                </a:solidFill>
                <a:latin typeface="Arial" pitchFamily="34" charset="0"/>
                <a:cs typeface="Arial" pitchFamily="34" charset="0"/>
              </a:rPr>
              <a:t> </a:t>
            </a:r>
            <a:r>
              <a:rPr lang="id-ID" sz="3400" b="1" dirty="0">
                <a:solidFill>
                  <a:prstClr val="white"/>
                </a:solidFill>
                <a:latin typeface="Arial" pitchFamily="34" charset="0"/>
                <a:cs typeface="Arial" pitchFamily="34" charset="0"/>
              </a:rPr>
              <a:t>M</a:t>
            </a:r>
            <a:r>
              <a:rPr lang="en-US" sz="3400" b="1" dirty="0" err="1">
                <a:solidFill>
                  <a:prstClr val="white"/>
                </a:solidFill>
                <a:latin typeface="Arial" pitchFamily="34" charset="0"/>
                <a:cs typeface="Arial" pitchFamily="34" charset="0"/>
              </a:rPr>
              <a:t>adya</a:t>
            </a:r>
            <a:r>
              <a:rPr lang="en-US" sz="3400" b="1" dirty="0">
                <a:solidFill>
                  <a:prstClr val="white"/>
                </a:solidFill>
                <a:latin typeface="Arial" pitchFamily="34" charset="0"/>
                <a:cs typeface="Arial" pitchFamily="34" charset="0"/>
              </a:rPr>
              <a:t>; </a:t>
            </a:r>
            <a:endParaRPr lang="id-ID" sz="3400" b="1" dirty="0">
              <a:solidFill>
                <a:prstClr val="white"/>
              </a:solidFill>
              <a:latin typeface="Arial" pitchFamily="34" charset="0"/>
              <a:cs typeface="Arial" pitchFamily="34" charset="0"/>
            </a:endParaRPr>
          </a:p>
          <a:p>
            <a:pPr marL="816490" indent="-816490" defTabSz="1087451" eaLnBrk="1" hangingPunct="1">
              <a:tabLst>
                <a:tab pos="2562869" algn="l"/>
              </a:tabLst>
              <a:defRPr/>
            </a:pPr>
            <a:r>
              <a:rPr lang="id-ID" sz="3400" b="1" dirty="0">
                <a:solidFill>
                  <a:prstClr val="white"/>
                </a:solidFill>
                <a:latin typeface="Arial" pitchFamily="34" charset="0"/>
                <a:cs typeface="Arial" pitchFamily="34" charset="0"/>
              </a:rPr>
              <a:t>                       c) A</a:t>
            </a:r>
            <a:r>
              <a:rPr lang="en-US" sz="3400" b="1" dirty="0" err="1">
                <a:solidFill>
                  <a:prstClr val="white"/>
                </a:solidFill>
                <a:latin typeface="Arial" pitchFamily="34" charset="0"/>
                <a:cs typeface="Arial" pitchFamily="34" charset="0"/>
              </a:rPr>
              <a:t>hli</a:t>
            </a:r>
            <a:r>
              <a:rPr lang="en-US" sz="3400" b="1" dirty="0">
                <a:solidFill>
                  <a:prstClr val="white"/>
                </a:solidFill>
                <a:latin typeface="Arial" pitchFamily="34" charset="0"/>
                <a:cs typeface="Arial" pitchFamily="34" charset="0"/>
              </a:rPr>
              <a:t> </a:t>
            </a:r>
            <a:r>
              <a:rPr lang="id-ID" sz="3400" b="1" dirty="0">
                <a:solidFill>
                  <a:prstClr val="white"/>
                </a:solidFill>
                <a:latin typeface="Arial" pitchFamily="34" charset="0"/>
                <a:cs typeface="Arial" pitchFamily="34" charset="0"/>
              </a:rPr>
              <a:t>M</a:t>
            </a:r>
            <a:r>
              <a:rPr lang="en-US" sz="3400" b="1" dirty="0" err="1">
                <a:solidFill>
                  <a:prstClr val="white"/>
                </a:solidFill>
                <a:latin typeface="Arial" pitchFamily="34" charset="0"/>
                <a:cs typeface="Arial" pitchFamily="34" charset="0"/>
              </a:rPr>
              <a:t>uda</a:t>
            </a:r>
            <a:r>
              <a:rPr lang="en-US" sz="3400" b="1" dirty="0">
                <a:solidFill>
                  <a:prstClr val="white"/>
                </a:solidFill>
                <a:latin typeface="Arial" pitchFamily="34" charset="0"/>
                <a:cs typeface="Arial" pitchFamily="34" charset="0"/>
              </a:rPr>
              <a:t>; </a:t>
            </a:r>
            <a:r>
              <a:rPr lang="en-US" sz="3400" b="1" dirty="0" err="1">
                <a:solidFill>
                  <a:prstClr val="white"/>
                </a:solidFill>
                <a:latin typeface="Arial" pitchFamily="34" charset="0"/>
                <a:cs typeface="Arial" pitchFamily="34" charset="0"/>
              </a:rPr>
              <a:t>dan</a:t>
            </a:r>
            <a:endParaRPr lang="id-ID" sz="3400" b="1" dirty="0">
              <a:solidFill>
                <a:prstClr val="white"/>
              </a:solidFill>
              <a:latin typeface="Arial" pitchFamily="34" charset="0"/>
              <a:cs typeface="Arial" pitchFamily="34" charset="0"/>
            </a:endParaRPr>
          </a:p>
          <a:p>
            <a:pPr marL="816490" indent="-816490" defTabSz="1087451" eaLnBrk="1" hangingPunct="1">
              <a:tabLst>
                <a:tab pos="2562869" algn="l"/>
              </a:tabLst>
              <a:defRPr/>
            </a:pPr>
            <a:r>
              <a:rPr lang="id-ID" sz="3400" b="1" dirty="0">
                <a:solidFill>
                  <a:prstClr val="white"/>
                </a:solidFill>
                <a:latin typeface="Arial" pitchFamily="34" charset="0"/>
                <a:cs typeface="Arial" pitchFamily="34" charset="0"/>
              </a:rPr>
              <a:t>                       d) A</a:t>
            </a:r>
            <a:r>
              <a:rPr lang="en-US" sz="3400" b="1" dirty="0" err="1">
                <a:solidFill>
                  <a:prstClr val="white"/>
                </a:solidFill>
                <a:latin typeface="Arial" pitchFamily="34" charset="0"/>
                <a:cs typeface="Arial" pitchFamily="34" charset="0"/>
              </a:rPr>
              <a:t>hli</a:t>
            </a:r>
            <a:r>
              <a:rPr lang="en-US" sz="3400" b="1" dirty="0">
                <a:solidFill>
                  <a:prstClr val="white"/>
                </a:solidFill>
                <a:latin typeface="Arial" pitchFamily="34" charset="0"/>
                <a:cs typeface="Arial" pitchFamily="34" charset="0"/>
              </a:rPr>
              <a:t> </a:t>
            </a:r>
            <a:r>
              <a:rPr lang="id-ID" sz="3400" b="1" dirty="0">
                <a:solidFill>
                  <a:prstClr val="white"/>
                </a:solidFill>
                <a:latin typeface="Arial" pitchFamily="34" charset="0"/>
                <a:cs typeface="Arial" pitchFamily="34" charset="0"/>
              </a:rPr>
              <a:t>P</a:t>
            </a:r>
            <a:r>
              <a:rPr lang="en-US" sz="3400" b="1" dirty="0" err="1">
                <a:solidFill>
                  <a:prstClr val="white"/>
                </a:solidFill>
                <a:latin typeface="Arial" pitchFamily="34" charset="0"/>
                <a:cs typeface="Arial" pitchFamily="34" charset="0"/>
              </a:rPr>
              <a:t>ertama</a:t>
            </a:r>
            <a:r>
              <a:rPr lang="en-US" sz="3600" b="1" dirty="0">
                <a:solidFill>
                  <a:prstClr val="white"/>
                </a:solidFill>
                <a:latin typeface="Arial" pitchFamily="34" charset="0"/>
                <a:cs typeface="Arial" pitchFamily="34" charset="0"/>
              </a:rPr>
              <a:t>.</a:t>
            </a:r>
          </a:p>
        </p:txBody>
      </p:sp>
      <p:sp>
        <p:nvSpPr>
          <p:cNvPr id="30" name="Oval 29"/>
          <p:cNvSpPr/>
          <p:nvPr/>
        </p:nvSpPr>
        <p:spPr>
          <a:xfrm>
            <a:off x="5915556" y="9055102"/>
            <a:ext cx="8420099" cy="3522133"/>
          </a:xfrm>
          <a:prstGeom prst="ellipse">
            <a:avLst/>
          </a:prstGeom>
          <a:noFill/>
          <a:ln w="381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defTabSz="1087451" eaLnBrk="1" hangingPunct="1">
              <a:defRPr/>
            </a:pPr>
            <a:endParaRPr lang="id-ID" sz="4301" dirty="0">
              <a:solidFill>
                <a:prstClr val="white"/>
              </a:solidFill>
              <a:latin typeface="Open Sans Light"/>
            </a:endParaRPr>
          </a:p>
        </p:txBody>
      </p:sp>
      <p:sp>
        <p:nvSpPr>
          <p:cNvPr id="37" name="TextBox 36"/>
          <p:cNvSpPr txBox="1">
            <a:spLocks noChangeArrowheads="1"/>
          </p:cNvSpPr>
          <p:nvPr/>
        </p:nvSpPr>
        <p:spPr bwMode="auto">
          <a:xfrm>
            <a:off x="6901920" y="2357969"/>
            <a:ext cx="16713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defTabSz="406400">
              <a:lnSpc>
                <a:spcPct val="130000"/>
              </a:lnSpc>
              <a:spcBef>
                <a:spcPct val="20000"/>
              </a:spcBef>
              <a:buFont typeface="Arial" charset="0"/>
              <a:buChar char="•"/>
              <a:defRPr sz="900">
                <a:solidFill>
                  <a:schemeClr val="tx2"/>
                </a:solidFill>
                <a:latin typeface="Open Sans Light" charset="0"/>
                <a:ea typeface="MS PGothic" charset="-128"/>
                <a:cs typeface="Open Sans Light" charset="0"/>
              </a:defRPr>
            </a:lvl1pPr>
            <a:lvl2pPr marL="742950" indent="-28575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2pPr>
            <a:lvl3pPr marL="1143000" indent="-22860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3pPr>
            <a:lvl4pPr marL="1600200" indent="-22860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4pPr>
            <a:lvl5pPr marL="2057400" indent="-228600" algn="ctr" defTabSz="406400">
              <a:lnSpc>
                <a:spcPct val="130000"/>
              </a:lnSpc>
              <a:spcBef>
                <a:spcPct val="20000"/>
              </a:spcBef>
              <a:buFont typeface="Arial" charset="0"/>
              <a:buChar char="»"/>
              <a:defRPr sz="1100">
                <a:solidFill>
                  <a:schemeClr val="tx2"/>
                </a:solidFill>
                <a:latin typeface="Open Sans" charset="0"/>
                <a:ea typeface="MS PGothic" charset="-128"/>
                <a:cs typeface="Open Sans" charset="0"/>
              </a:defRPr>
            </a:lvl5pPr>
            <a:lvl6pPr marL="25146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6pPr>
            <a:lvl7pPr marL="29718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7pPr>
            <a:lvl8pPr marL="34290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8pPr>
            <a:lvl9pPr marL="3886200" indent="-228600" algn="ctr" defTabSz="406400" eaLnBrk="0" fontAlgn="base" hangingPunct="0">
              <a:lnSpc>
                <a:spcPct val="130000"/>
              </a:lnSpc>
              <a:spcBef>
                <a:spcPct val="20000"/>
              </a:spcBef>
              <a:spcAft>
                <a:spcPct val="0"/>
              </a:spcAft>
              <a:buFont typeface="Arial" charset="0"/>
              <a:buChar char="»"/>
              <a:defRPr sz="1100">
                <a:solidFill>
                  <a:schemeClr val="tx2"/>
                </a:solidFill>
                <a:latin typeface="Open Sans" charset="0"/>
                <a:ea typeface="MS PGothic" charset="-128"/>
                <a:cs typeface="Open Sans" charset="0"/>
              </a:defRPr>
            </a:lvl9pPr>
          </a:lstStyle>
          <a:p>
            <a:pPr eaLnBrk="1" hangingPunct="1">
              <a:lnSpc>
                <a:spcPct val="100000"/>
              </a:lnSpc>
              <a:spcBef>
                <a:spcPct val="0"/>
              </a:spcBef>
              <a:buFont typeface="Arial" charset="0"/>
              <a:buNone/>
            </a:pPr>
            <a:r>
              <a:rPr lang="id-ID" altLang="en-US" sz="4000" b="1">
                <a:solidFill>
                  <a:srgbClr val="000000"/>
                </a:solidFill>
                <a:latin typeface="Arial" charset="0"/>
              </a:rPr>
              <a:t>Jabatan Aparatur Sipil Negara (ASN) </a:t>
            </a:r>
          </a:p>
        </p:txBody>
      </p:sp>
    </p:spTree>
    <p:extLst>
      <p:ext uri="{BB962C8B-B14F-4D97-AF65-F5344CB8AC3E}">
        <p14:creationId xmlns:p14="http://schemas.microsoft.com/office/powerpoint/2010/main" val="651203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2"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0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000"/>
                            </p:stCondLst>
                            <p:childTnLst>
                              <p:par>
                                <p:cTn id="28" presetID="4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300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1000" fill="hold"/>
                                        <p:tgtEl>
                                          <p:spTgt spid="37"/>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1500"/>
                                        <p:tgtEl>
                                          <p:spTgt spid="10"/>
                                        </p:tgtEl>
                                      </p:cBhvr>
                                    </p:animEffect>
                                  </p:childTnLst>
                                </p:cTn>
                              </p:par>
                            </p:childTnLst>
                          </p:cTn>
                        </p:par>
                        <p:par>
                          <p:cTn id="48" fill="hold" nodeType="afterGroup">
                            <p:stCondLst>
                              <p:cond delay="5500"/>
                            </p:stCondLst>
                            <p:childTnLst>
                              <p:par>
                                <p:cTn id="49" presetID="22" presetClass="entr" presetSubtype="8" fill="hold" grpId="0" nodeType="afterEffect">
                                  <p:stCondLst>
                                    <p:cond delay="10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1900"/>
                                        <p:tgtEl>
                                          <p:spTgt spid="13"/>
                                        </p:tgtEl>
                                      </p:cBhvr>
                                    </p:animEffect>
                                  </p:childTnLst>
                                </p:cTn>
                              </p:par>
                            </p:childTnLst>
                          </p:cTn>
                        </p:par>
                        <p:par>
                          <p:cTn id="52" fill="hold" nodeType="afterGroup">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1500"/>
                                        <p:tgtEl>
                                          <p:spTgt spid="14"/>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29"/>
                                        </p:tgtEl>
                                        <p:attrNameLst>
                                          <p:attrName>style.visibility</p:attrName>
                                        </p:attrNameLst>
                                      </p:cBhvr>
                                      <p:to>
                                        <p:strVal val="visible"/>
                                      </p:to>
                                    </p:set>
                                    <p:anim calcmode="lin" valueType="num">
                                      <p:cBhvr>
                                        <p:cTn id="58" dur="2000" fill="hold"/>
                                        <p:tgtEl>
                                          <p:spTgt spid="29"/>
                                        </p:tgtEl>
                                        <p:attrNameLst>
                                          <p:attrName>ppt_w</p:attrName>
                                        </p:attrNameLst>
                                      </p:cBhvr>
                                      <p:tavLst>
                                        <p:tav tm="0">
                                          <p:val>
                                            <p:fltVal val="0"/>
                                          </p:val>
                                        </p:tav>
                                        <p:tav tm="100000">
                                          <p:val>
                                            <p:strVal val="#ppt_w"/>
                                          </p:val>
                                        </p:tav>
                                      </p:tavLst>
                                    </p:anim>
                                    <p:anim calcmode="lin" valueType="num">
                                      <p:cBhvr>
                                        <p:cTn id="59" dur="2000" fill="hold"/>
                                        <p:tgtEl>
                                          <p:spTgt spid="29"/>
                                        </p:tgtEl>
                                        <p:attrNameLst>
                                          <p:attrName>ppt_h</p:attrName>
                                        </p:attrNameLst>
                                      </p:cBhvr>
                                      <p:tavLst>
                                        <p:tav tm="0">
                                          <p:val>
                                            <p:fltVal val="0"/>
                                          </p:val>
                                        </p:tav>
                                        <p:tav tm="100000">
                                          <p:val>
                                            <p:strVal val="#ppt_h"/>
                                          </p:val>
                                        </p:tav>
                                      </p:tavLst>
                                    </p:anim>
                                    <p:animEffect transition="in" filter="fade">
                                      <p:cBhvr>
                                        <p:cTn id="60" dur="2000"/>
                                        <p:tgtEl>
                                          <p:spTgt spid="29"/>
                                        </p:tgtEl>
                                      </p:cBhvr>
                                    </p:animEffect>
                                  </p:childTnLst>
                                </p:cTn>
                              </p:par>
                            </p:childTnLst>
                          </p:cTn>
                        </p:par>
                        <p:par>
                          <p:cTn id="61" fill="hold" nodeType="afterGroup">
                            <p:stCondLst>
                              <p:cond delay="10000"/>
                            </p:stCondLst>
                            <p:childTnLst>
                              <p:par>
                                <p:cTn id="62" presetID="22" presetClass="entr" presetSubtype="8"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1500"/>
                                        <p:tgtEl>
                                          <p:spTgt spid="12"/>
                                        </p:tgtEl>
                                      </p:cBhvr>
                                    </p:animEffect>
                                  </p:childTnLst>
                                </p:cTn>
                              </p:par>
                            </p:childTnLst>
                          </p:cTn>
                        </p:par>
                        <p:par>
                          <p:cTn id="65" fill="hold" nodeType="afterGroup">
                            <p:stCondLst>
                              <p:cond delay="11500"/>
                            </p:stCondLst>
                            <p:childTnLst>
                              <p:par>
                                <p:cTn id="66" presetID="22" presetClass="entr" presetSubtype="8"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1500"/>
                                        <p:tgtEl>
                                          <p:spTgt spid="15"/>
                                        </p:tgtEl>
                                      </p:cBhvr>
                                    </p:animEffect>
                                  </p:childTnLst>
                                </p:cTn>
                              </p:par>
                            </p:childTnLst>
                          </p:cTn>
                        </p:par>
                        <p:par>
                          <p:cTn id="69" fill="hold" nodeType="afterGroup">
                            <p:stCondLst>
                              <p:cond delay="13000"/>
                            </p:stCondLst>
                            <p:childTnLst>
                              <p:par>
                                <p:cTn id="70" presetID="53" presetClass="entr" presetSubtype="16"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2000" fill="hold"/>
                                        <p:tgtEl>
                                          <p:spTgt spid="30"/>
                                        </p:tgtEl>
                                        <p:attrNameLst>
                                          <p:attrName>ppt_w</p:attrName>
                                        </p:attrNameLst>
                                      </p:cBhvr>
                                      <p:tavLst>
                                        <p:tav tm="0">
                                          <p:val>
                                            <p:fltVal val="0"/>
                                          </p:val>
                                        </p:tav>
                                        <p:tav tm="100000">
                                          <p:val>
                                            <p:strVal val="#ppt_w"/>
                                          </p:val>
                                        </p:tav>
                                      </p:tavLst>
                                    </p:anim>
                                    <p:anim calcmode="lin" valueType="num">
                                      <p:cBhvr>
                                        <p:cTn id="73" dur="2000" fill="hold"/>
                                        <p:tgtEl>
                                          <p:spTgt spid="30"/>
                                        </p:tgtEl>
                                        <p:attrNameLst>
                                          <p:attrName>ppt_h</p:attrName>
                                        </p:attrNameLst>
                                      </p:cBhvr>
                                      <p:tavLst>
                                        <p:tav tm="0">
                                          <p:val>
                                            <p:fltVal val="0"/>
                                          </p:val>
                                        </p:tav>
                                        <p:tav tm="100000">
                                          <p:val>
                                            <p:strVal val="#ppt_h"/>
                                          </p:val>
                                        </p:tav>
                                      </p:tavLst>
                                    </p:anim>
                                    <p:animEffect transition="in" filter="fade">
                                      <p:cBhvr>
                                        <p:cTn id="74"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10" grpId="0" animBg="1"/>
      <p:bldP spid="12" grpId="0" animBg="1"/>
      <p:bldP spid="13" grpId="0" animBg="1"/>
      <p:bldP spid="14" grpId="0" animBg="1"/>
      <p:bldP spid="15" grpId="0" animBg="1"/>
      <p:bldP spid="29" grpId="0" animBg="1"/>
      <p:bldP spid="30" grpId="0" animBg="1"/>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1305455" y="12551835"/>
            <a:ext cx="21805901" cy="304800"/>
            <a:chOff x="537376" y="5518223"/>
            <a:chExt cx="10902149" cy="152400"/>
          </a:xfrm>
        </p:grpSpPr>
        <p:cxnSp>
          <p:nvCxnSpPr>
            <p:cNvPr id="25" name="Straight Connector 24"/>
            <p:cNvCxnSpPr/>
            <p:nvPr/>
          </p:nvCxnSpPr>
          <p:spPr>
            <a:xfrm>
              <a:off x="537376" y="5594423"/>
              <a:ext cx="10902149"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5443449" y="5518223"/>
              <a:ext cx="152389" cy="152400"/>
            </a:xfrm>
            <a:prstGeom prst="roundRect">
              <a:avLst/>
            </a:prstGeom>
            <a:solidFill>
              <a:srgbClr val="4B2C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fontAlgn="auto">
                <a:spcBef>
                  <a:spcPts val="0"/>
                </a:spcBef>
                <a:spcAft>
                  <a:spcPts val="0"/>
                </a:spcAft>
                <a:defRPr/>
              </a:pPr>
              <a:endParaRPr lang="en-US" sz="4301">
                <a:solidFill>
                  <a:prstClr val="white"/>
                </a:solidFill>
              </a:endParaRPr>
            </a:p>
          </p:txBody>
        </p:sp>
        <p:sp>
          <p:nvSpPr>
            <p:cNvPr id="27" name="Rounded Rectangle 26"/>
            <p:cNvSpPr/>
            <p:nvPr/>
          </p:nvSpPr>
          <p:spPr>
            <a:xfrm>
              <a:off x="5633935" y="5518223"/>
              <a:ext cx="152389" cy="152400"/>
            </a:xfrm>
            <a:prstGeom prst="roundRect">
              <a:avLst/>
            </a:prstGeom>
            <a:solidFill>
              <a:srgbClr val="2980B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fontAlgn="auto">
                <a:spcBef>
                  <a:spcPts val="0"/>
                </a:spcBef>
                <a:spcAft>
                  <a:spcPts val="0"/>
                </a:spcAft>
                <a:defRPr/>
              </a:pPr>
              <a:endParaRPr lang="en-US" sz="4301">
                <a:solidFill>
                  <a:prstClr val="white"/>
                </a:solidFill>
              </a:endParaRPr>
            </a:p>
          </p:txBody>
        </p:sp>
        <p:sp>
          <p:nvSpPr>
            <p:cNvPr id="28" name="Rounded Rectangle 27"/>
            <p:cNvSpPr/>
            <p:nvPr/>
          </p:nvSpPr>
          <p:spPr>
            <a:xfrm>
              <a:off x="5818072" y="5518223"/>
              <a:ext cx="152389" cy="152400"/>
            </a:xfrm>
            <a:prstGeom prst="roundRect">
              <a:avLst/>
            </a:prstGeom>
            <a:solidFill>
              <a:srgbClr val="16A08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fontAlgn="auto">
                <a:spcBef>
                  <a:spcPts val="0"/>
                </a:spcBef>
                <a:spcAft>
                  <a:spcPts val="0"/>
                </a:spcAft>
                <a:defRPr/>
              </a:pPr>
              <a:endParaRPr lang="en-US" sz="4301">
                <a:solidFill>
                  <a:prstClr val="white"/>
                </a:solidFill>
              </a:endParaRPr>
            </a:p>
          </p:txBody>
        </p:sp>
        <p:sp>
          <p:nvSpPr>
            <p:cNvPr id="29" name="Rounded Rectangle 28"/>
            <p:cNvSpPr/>
            <p:nvPr/>
          </p:nvSpPr>
          <p:spPr>
            <a:xfrm>
              <a:off x="6006441" y="5518223"/>
              <a:ext cx="152389" cy="152400"/>
            </a:xfrm>
            <a:prstGeom prst="roundRect">
              <a:avLst/>
            </a:prstGeom>
            <a:solidFill>
              <a:srgbClr val="94B6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fontAlgn="auto">
                <a:spcBef>
                  <a:spcPts val="0"/>
                </a:spcBef>
                <a:spcAft>
                  <a:spcPts val="0"/>
                </a:spcAft>
                <a:defRPr/>
              </a:pPr>
              <a:endParaRPr lang="en-US" sz="4301">
                <a:solidFill>
                  <a:prstClr val="white"/>
                </a:solidFill>
              </a:endParaRPr>
            </a:p>
          </p:txBody>
        </p:sp>
        <p:sp>
          <p:nvSpPr>
            <p:cNvPr id="31" name="Rounded Rectangle 30"/>
            <p:cNvSpPr/>
            <p:nvPr/>
          </p:nvSpPr>
          <p:spPr>
            <a:xfrm>
              <a:off x="6194811" y="5518223"/>
              <a:ext cx="152389" cy="152400"/>
            </a:xfrm>
            <a:prstGeom prst="roundRect">
              <a:avLst/>
            </a:prstGeom>
            <a:solidFill>
              <a:srgbClr val="F39C1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fontAlgn="auto">
                <a:spcBef>
                  <a:spcPts val="0"/>
                </a:spcBef>
                <a:spcAft>
                  <a:spcPts val="0"/>
                </a:spcAft>
                <a:defRPr/>
              </a:pPr>
              <a:endParaRPr lang="en-US" sz="4301">
                <a:solidFill>
                  <a:prstClr val="white"/>
                </a:solidFill>
              </a:endParaRPr>
            </a:p>
          </p:txBody>
        </p:sp>
        <p:sp>
          <p:nvSpPr>
            <p:cNvPr id="33" name="Rounded Rectangle 32"/>
            <p:cNvSpPr/>
            <p:nvPr/>
          </p:nvSpPr>
          <p:spPr>
            <a:xfrm>
              <a:off x="6381064" y="5518223"/>
              <a:ext cx="152389" cy="152400"/>
            </a:xfrm>
            <a:prstGeom prst="round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fontAlgn="auto">
                <a:spcBef>
                  <a:spcPts val="0"/>
                </a:spcBef>
                <a:spcAft>
                  <a:spcPts val="0"/>
                </a:spcAft>
                <a:defRPr/>
              </a:pPr>
              <a:endParaRPr lang="en-US" sz="4301">
                <a:solidFill>
                  <a:prstClr val="white"/>
                </a:solidFill>
              </a:endParaRPr>
            </a:p>
          </p:txBody>
        </p:sp>
      </p:grpSp>
      <p:sp>
        <p:nvSpPr>
          <p:cNvPr id="34" name="Text Box 10"/>
          <p:cNvSpPr txBox="1">
            <a:spLocks noChangeArrowheads="1"/>
          </p:cNvSpPr>
          <p:nvPr/>
        </p:nvSpPr>
        <p:spPr bwMode="auto">
          <a:xfrm>
            <a:off x="17180455" y="6062133"/>
            <a:ext cx="6544733" cy="5078307"/>
          </a:xfrm>
          <a:prstGeom prst="rect">
            <a:avLst/>
          </a:prstGeom>
          <a:noFill/>
          <a:ln w="9525">
            <a:noFill/>
            <a:miter lim="800000"/>
            <a:headEnd/>
            <a:tailEnd/>
          </a:ln>
        </p:spPr>
        <p:txBody>
          <a:bodyPr lIns="91432" tIns="45717" rIns="91432" bIns="45717">
            <a:spAutoFit/>
          </a:bodyPr>
          <a:lstStyle/>
          <a:p>
            <a:pPr algn="ctr" defTabSz="1087451">
              <a:defRPr/>
            </a:pPr>
            <a:r>
              <a:rPr lang="id-ID" altLang="en-US" sz="3600">
                <a:solidFill>
                  <a:prstClr val="black"/>
                </a:solidFill>
                <a:ea typeface="MS PGothic" panose="020B0600070205080204" pitchFamily="34" charset="-128"/>
              </a:rPr>
              <a:t>Untuk menjamin kompetensinya, JF PPBJ akan mendapatkan  </a:t>
            </a:r>
            <a:r>
              <a:rPr lang="id-ID" altLang="en-US" sz="3600" b="1">
                <a:solidFill>
                  <a:prstClr val="black"/>
                </a:solidFill>
                <a:ea typeface="MS PGothic" panose="020B0600070205080204" pitchFamily="34" charset="-128"/>
              </a:rPr>
              <a:t>Pendidikan dan Pelatihan </a:t>
            </a:r>
            <a:r>
              <a:rPr lang="id-ID" altLang="en-US" sz="3600">
                <a:solidFill>
                  <a:prstClr val="black"/>
                </a:solidFill>
                <a:ea typeface="MS PGothic" panose="020B0600070205080204" pitchFamily="34" charset="-128"/>
              </a:rPr>
              <a:t>dengan </a:t>
            </a:r>
            <a:r>
              <a:rPr lang="id-ID" altLang="en-US" sz="3600" b="1">
                <a:solidFill>
                  <a:prstClr val="black"/>
                </a:solidFill>
                <a:ea typeface="MS PGothic" panose="020B0600070205080204" pitchFamily="34" charset="-128"/>
              </a:rPr>
              <a:t>Kurikulum</a:t>
            </a:r>
            <a:r>
              <a:rPr lang="id-ID" altLang="en-US" sz="3600">
                <a:solidFill>
                  <a:prstClr val="black"/>
                </a:solidFill>
                <a:ea typeface="MS PGothic" panose="020B0600070205080204" pitchFamily="34" charset="-128"/>
              </a:rPr>
              <a:t> yang mengacu </a:t>
            </a:r>
            <a:r>
              <a:rPr lang="en-US" altLang="en-US" sz="3600">
                <a:solidFill>
                  <a:prstClr val="black"/>
                </a:solidFill>
                <a:ea typeface="MS PGothic" panose="020B0600070205080204" pitchFamily="34" charset="-128"/>
              </a:rPr>
              <a:t>p</a:t>
            </a:r>
            <a:r>
              <a:rPr lang="id-ID" altLang="en-US" sz="3600">
                <a:solidFill>
                  <a:prstClr val="black"/>
                </a:solidFill>
                <a:ea typeface="MS PGothic" panose="020B0600070205080204" pitchFamily="34" charset="-128"/>
              </a:rPr>
              <a:t>ada </a:t>
            </a:r>
            <a:r>
              <a:rPr lang="id-ID" altLang="en-US" sz="3600" b="1">
                <a:solidFill>
                  <a:prstClr val="black"/>
                </a:solidFill>
                <a:ea typeface="MS PGothic" panose="020B0600070205080204" pitchFamily="34" charset="-128"/>
              </a:rPr>
              <a:t>Standar Kompetensi Kerja </a:t>
            </a:r>
            <a:r>
              <a:rPr lang="en-US" altLang="en-US" sz="3600" b="1">
                <a:solidFill>
                  <a:prstClr val="black"/>
                </a:solidFill>
                <a:ea typeface="MS PGothic" panose="020B0600070205080204" pitchFamily="34" charset="-128"/>
              </a:rPr>
              <a:t>Nasional Indonesia</a:t>
            </a:r>
            <a:r>
              <a:rPr lang="id-ID" altLang="en-US" sz="3600" b="1">
                <a:solidFill>
                  <a:prstClr val="black"/>
                </a:solidFill>
                <a:ea typeface="MS PGothic" panose="020B0600070205080204" pitchFamily="34" charset="-128"/>
              </a:rPr>
              <a:t> Pengadaan Barang/Jasa (SKKNI PBJ)</a:t>
            </a:r>
          </a:p>
          <a:p>
            <a:pPr algn="ctr" defTabSz="1087451">
              <a:defRPr/>
            </a:pPr>
            <a:r>
              <a:rPr lang="id-ID" altLang="en-US" sz="3600">
                <a:solidFill>
                  <a:prstClr val="black"/>
                </a:solidFill>
                <a:ea typeface="MS PGothic" panose="020B0600070205080204" pitchFamily="34" charset="-128"/>
              </a:rPr>
              <a:t>serta harus mengikuti dan lulus</a:t>
            </a:r>
          </a:p>
          <a:p>
            <a:pPr algn="ctr" defTabSz="1087451">
              <a:defRPr/>
            </a:pPr>
            <a:r>
              <a:rPr lang="id-ID" altLang="en-US" sz="3600" b="1">
                <a:solidFill>
                  <a:prstClr val="black"/>
                </a:solidFill>
                <a:ea typeface="MS PGothic" panose="020B0600070205080204" pitchFamily="34" charset="-128"/>
              </a:rPr>
              <a:t>Uji Kompetensi</a:t>
            </a:r>
            <a:endParaRPr lang="en-US" altLang="en-US" sz="3600" b="1">
              <a:solidFill>
                <a:prstClr val="black"/>
              </a:solidFill>
              <a:ea typeface="MS PGothic" panose="020B0600070205080204" pitchFamily="34" charset="-128"/>
            </a:endParaRPr>
          </a:p>
        </p:txBody>
      </p:sp>
      <p:sp>
        <p:nvSpPr>
          <p:cNvPr id="35" name="Text Box 10"/>
          <p:cNvSpPr txBox="1">
            <a:spLocks noChangeArrowheads="1"/>
          </p:cNvSpPr>
          <p:nvPr/>
        </p:nvSpPr>
        <p:spPr bwMode="auto">
          <a:xfrm>
            <a:off x="14399155" y="2700868"/>
            <a:ext cx="8174565" cy="2308318"/>
          </a:xfrm>
          <a:prstGeom prst="rect">
            <a:avLst/>
          </a:prstGeom>
          <a:noFill/>
          <a:ln w="9525">
            <a:noFill/>
            <a:miter lim="800000"/>
            <a:headEnd/>
            <a:tailEnd/>
          </a:ln>
        </p:spPr>
        <p:txBody>
          <a:bodyPr lIns="91432" tIns="45717" rIns="91432" bIns="45717">
            <a:spAutoFit/>
          </a:bodyPr>
          <a:lstStyle/>
          <a:p>
            <a:pPr algn="ctr" defTabSz="1087451">
              <a:defRPr/>
            </a:pPr>
            <a:r>
              <a:rPr lang="id-ID" altLang="en-US" sz="3600">
                <a:solidFill>
                  <a:prstClr val="black"/>
                </a:solidFill>
                <a:ea typeface="MS PGothic" panose="020B0600070205080204" pitchFamily="34" charset="-128"/>
              </a:rPr>
              <a:t>Pejabat Fungsional Pengelola PBJ dapat bertugas sebagai   </a:t>
            </a:r>
          </a:p>
          <a:p>
            <a:pPr algn="ctr" defTabSz="1087451">
              <a:defRPr/>
            </a:pPr>
            <a:r>
              <a:rPr lang="id-ID" altLang="en-US" sz="3600" b="1">
                <a:solidFill>
                  <a:prstClr val="black"/>
                </a:solidFill>
                <a:ea typeface="MS PGothic" panose="020B0600070205080204" pitchFamily="34" charset="-128"/>
              </a:rPr>
              <a:t>Pokja ULP, Pejabat Pengadaan, PPK/Staf PPK, Staf PA/KPA</a:t>
            </a:r>
            <a:endParaRPr lang="en-US" altLang="en-US" sz="3600" b="1">
              <a:solidFill>
                <a:prstClr val="black"/>
              </a:solidFill>
              <a:ea typeface="MS PGothic" panose="020B0600070205080204" pitchFamily="34" charset="-128"/>
            </a:endParaRPr>
          </a:p>
        </p:txBody>
      </p:sp>
      <p:sp>
        <p:nvSpPr>
          <p:cNvPr id="36" name="Text Box 10"/>
          <p:cNvSpPr txBox="1">
            <a:spLocks noChangeArrowheads="1"/>
          </p:cNvSpPr>
          <p:nvPr/>
        </p:nvSpPr>
        <p:spPr bwMode="auto">
          <a:xfrm>
            <a:off x="1076855" y="2921001"/>
            <a:ext cx="9004301" cy="2862316"/>
          </a:xfrm>
          <a:prstGeom prst="rect">
            <a:avLst/>
          </a:prstGeom>
          <a:noFill/>
          <a:ln w="9525">
            <a:noFill/>
            <a:miter lim="800000"/>
            <a:headEnd/>
            <a:tailEnd/>
          </a:ln>
        </p:spPr>
        <p:txBody>
          <a:bodyPr lIns="91432" tIns="45717" rIns="91432" bIns="45717">
            <a:spAutoFit/>
          </a:bodyPr>
          <a:lstStyle/>
          <a:p>
            <a:pPr defTabSz="1087451">
              <a:defRPr/>
            </a:pPr>
            <a:r>
              <a:rPr lang="id-ID" altLang="en-US" sz="3600" dirty="0">
                <a:solidFill>
                  <a:prstClr val="black"/>
                </a:solidFill>
                <a:latin typeface="Arial" pitchFamily="34" charset="0"/>
                <a:ea typeface="MS PGothic" panose="020B0600070205080204" pitchFamily="34" charset="-128"/>
                <a:cs typeface="Arial" pitchFamily="34" charset="0"/>
              </a:rPr>
              <a:t>JF Pengelola PBJ merupakan </a:t>
            </a:r>
            <a:r>
              <a:rPr lang="id-ID" altLang="en-US" sz="3600" b="1" dirty="0">
                <a:solidFill>
                  <a:prstClr val="black"/>
                </a:solidFill>
                <a:latin typeface="Arial" pitchFamily="34" charset="0"/>
                <a:ea typeface="MS PGothic" panose="020B0600070205080204" pitchFamily="34" charset="-128"/>
                <a:cs typeface="Arial" pitchFamily="34" charset="0"/>
              </a:rPr>
              <a:t>JFT Keahlian</a:t>
            </a:r>
            <a:r>
              <a:rPr lang="id-ID" altLang="en-US" sz="3600" dirty="0">
                <a:solidFill>
                  <a:prstClr val="black"/>
                </a:solidFill>
                <a:latin typeface="Arial" pitchFamily="34" charset="0"/>
                <a:ea typeface="MS PGothic" panose="020B0600070205080204" pitchFamily="34" charset="-128"/>
                <a:cs typeface="Arial" pitchFamily="34" charset="0"/>
              </a:rPr>
              <a:t> yang terdiri dari:</a:t>
            </a:r>
          </a:p>
          <a:p>
            <a:pPr marL="514356" indent="-514356" defTabSz="1087451">
              <a:buFontTx/>
              <a:buAutoNum type="arabicPeriod"/>
              <a:defRPr/>
            </a:pPr>
            <a:r>
              <a:rPr lang="id-ID" altLang="en-US" sz="3600" b="1" dirty="0">
                <a:solidFill>
                  <a:prstClr val="black"/>
                </a:solidFill>
                <a:latin typeface="Arial" pitchFamily="34" charset="0"/>
                <a:ea typeface="MS PGothic" panose="020B0600070205080204" pitchFamily="34" charset="-128"/>
                <a:cs typeface="Arial" pitchFamily="34" charset="0"/>
              </a:rPr>
              <a:t>JF PPBJ</a:t>
            </a:r>
            <a:r>
              <a:rPr lang="en-US" altLang="en-US" sz="3600" b="1" dirty="0">
                <a:solidFill>
                  <a:prstClr val="black"/>
                </a:solidFill>
                <a:latin typeface="Arial" pitchFamily="34" charset="0"/>
                <a:ea typeface="MS PGothic" panose="020B0600070205080204" pitchFamily="34" charset="-128"/>
                <a:cs typeface="Arial" pitchFamily="34" charset="0"/>
              </a:rPr>
              <a:t> Tk. </a:t>
            </a:r>
            <a:r>
              <a:rPr lang="id-ID" altLang="en-US" sz="3600" b="1" dirty="0">
                <a:solidFill>
                  <a:prstClr val="black"/>
                </a:solidFill>
                <a:latin typeface="Arial" pitchFamily="34" charset="0"/>
                <a:ea typeface="MS PGothic" panose="020B0600070205080204" pitchFamily="34" charset="-128"/>
                <a:cs typeface="Arial" pitchFamily="34" charset="0"/>
              </a:rPr>
              <a:t>Pertama</a:t>
            </a:r>
          </a:p>
          <a:p>
            <a:pPr marL="514356" indent="-514356" defTabSz="1087451">
              <a:buFontTx/>
              <a:buAutoNum type="arabicPeriod"/>
              <a:defRPr/>
            </a:pPr>
            <a:r>
              <a:rPr lang="id-ID" altLang="en-US" sz="3600" b="1" dirty="0">
                <a:solidFill>
                  <a:prstClr val="black"/>
                </a:solidFill>
                <a:latin typeface="Arial" pitchFamily="34" charset="0"/>
                <a:ea typeface="MS PGothic" panose="020B0600070205080204" pitchFamily="34" charset="-128"/>
                <a:cs typeface="Arial" pitchFamily="34" charset="0"/>
              </a:rPr>
              <a:t>JF PPBJ </a:t>
            </a:r>
            <a:r>
              <a:rPr lang="en-US" altLang="en-US" sz="3600" b="1" dirty="0">
                <a:solidFill>
                  <a:prstClr val="black"/>
                </a:solidFill>
                <a:latin typeface="Arial" pitchFamily="34" charset="0"/>
                <a:ea typeface="MS PGothic" panose="020B0600070205080204" pitchFamily="34" charset="-128"/>
                <a:cs typeface="Arial" pitchFamily="34" charset="0"/>
              </a:rPr>
              <a:t>Tk. </a:t>
            </a:r>
            <a:r>
              <a:rPr lang="id-ID" altLang="en-US" sz="3600" b="1" dirty="0">
                <a:solidFill>
                  <a:prstClr val="black"/>
                </a:solidFill>
                <a:latin typeface="Arial" pitchFamily="34" charset="0"/>
                <a:ea typeface="MS PGothic" panose="020B0600070205080204" pitchFamily="34" charset="-128"/>
                <a:cs typeface="Arial" pitchFamily="34" charset="0"/>
              </a:rPr>
              <a:t>Muda</a:t>
            </a:r>
          </a:p>
          <a:p>
            <a:pPr marL="514356" indent="-514356" defTabSz="1087451">
              <a:buFontTx/>
              <a:buAutoNum type="arabicPeriod"/>
              <a:defRPr/>
            </a:pPr>
            <a:r>
              <a:rPr lang="id-ID" altLang="en-US" sz="3600" b="1" dirty="0">
                <a:solidFill>
                  <a:prstClr val="black"/>
                </a:solidFill>
                <a:latin typeface="Arial" pitchFamily="34" charset="0"/>
                <a:ea typeface="MS PGothic" panose="020B0600070205080204" pitchFamily="34" charset="-128"/>
                <a:cs typeface="Arial" pitchFamily="34" charset="0"/>
              </a:rPr>
              <a:t>JF PPBJ </a:t>
            </a:r>
            <a:r>
              <a:rPr lang="en-US" altLang="en-US" sz="3600" b="1" dirty="0">
                <a:solidFill>
                  <a:prstClr val="black"/>
                </a:solidFill>
                <a:latin typeface="Arial" pitchFamily="34" charset="0"/>
                <a:ea typeface="MS PGothic" panose="020B0600070205080204" pitchFamily="34" charset="-128"/>
                <a:cs typeface="Arial" pitchFamily="34" charset="0"/>
              </a:rPr>
              <a:t>Tk. </a:t>
            </a:r>
            <a:r>
              <a:rPr lang="id-ID" altLang="en-US" sz="3600" b="1" dirty="0">
                <a:solidFill>
                  <a:prstClr val="black"/>
                </a:solidFill>
                <a:latin typeface="Arial" pitchFamily="34" charset="0"/>
                <a:ea typeface="MS PGothic" panose="020B0600070205080204" pitchFamily="34" charset="-128"/>
                <a:cs typeface="Arial" pitchFamily="34" charset="0"/>
              </a:rPr>
              <a:t>Madya</a:t>
            </a:r>
            <a:endParaRPr lang="en-US" altLang="en-US" sz="3600" b="1" dirty="0">
              <a:solidFill>
                <a:prstClr val="black"/>
              </a:solidFill>
              <a:latin typeface="Arial" pitchFamily="34" charset="0"/>
              <a:ea typeface="MS PGothic" panose="020B0600070205080204" pitchFamily="34" charset="-128"/>
              <a:cs typeface="Arial" pitchFamily="34" charset="0"/>
            </a:endParaRPr>
          </a:p>
        </p:txBody>
      </p:sp>
      <p:sp>
        <p:nvSpPr>
          <p:cNvPr id="37" name="Text Box 10"/>
          <p:cNvSpPr txBox="1">
            <a:spLocks noChangeArrowheads="1"/>
          </p:cNvSpPr>
          <p:nvPr/>
        </p:nvSpPr>
        <p:spPr bwMode="auto">
          <a:xfrm>
            <a:off x="1076854" y="7607303"/>
            <a:ext cx="6879168" cy="2862316"/>
          </a:xfrm>
          <a:prstGeom prst="rect">
            <a:avLst/>
          </a:prstGeom>
          <a:noFill/>
          <a:ln w="9525">
            <a:noFill/>
            <a:miter lim="800000"/>
            <a:headEnd/>
            <a:tailEnd/>
          </a:ln>
        </p:spPr>
        <p:txBody>
          <a:bodyPr lIns="91432" tIns="45717" rIns="91432" bIns="45717">
            <a:spAutoFit/>
          </a:bodyPr>
          <a:lstStyle/>
          <a:p>
            <a:pPr defTabSz="1087451">
              <a:defRPr/>
            </a:pPr>
            <a:r>
              <a:rPr lang="en-US" sz="3600" b="1" dirty="0">
                <a:solidFill>
                  <a:prstClr val="black"/>
                </a:solidFill>
                <a:latin typeface="Arial" pitchFamily="34" charset="0"/>
                <a:ea typeface="Open Sans" pitchFamily="34" charset="0"/>
                <a:cs typeface="Arial" pitchFamily="34" charset="0"/>
              </a:rPr>
              <a:t>R</a:t>
            </a:r>
            <a:r>
              <a:rPr lang="id-ID" sz="3600" b="1" dirty="0">
                <a:solidFill>
                  <a:prstClr val="black"/>
                </a:solidFill>
                <a:latin typeface="Arial" pitchFamily="34" charset="0"/>
                <a:ea typeface="Open Sans" pitchFamily="34" charset="0"/>
                <a:cs typeface="Arial" pitchFamily="34" charset="0"/>
              </a:rPr>
              <a:t>uang lingkup tugas, </a:t>
            </a:r>
            <a:r>
              <a:rPr lang="en-US" sz="3600" b="1" dirty="0" err="1">
                <a:solidFill>
                  <a:prstClr val="black"/>
                </a:solidFill>
                <a:latin typeface="Arial" pitchFamily="34" charset="0"/>
                <a:ea typeface="Open Sans" pitchFamily="34" charset="0"/>
                <a:cs typeface="Arial" pitchFamily="34" charset="0"/>
              </a:rPr>
              <a:t>meliputi</a:t>
            </a:r>
            <a:r>
              <a:rPr lang="id-ID" sz="3600" dirty="0">
                <a:solidFill>
                  <a:prstClr val="black"/>
                </a:solidFill>
                <a:latin typeface="Arial" pitchFamily="34" charset="0"/>
                <a:ea typeface="Open Sans" pitchFamily="34" charset="0"/>
                <a:cs typeface="Arial" pitchFamily="34" charset="0"/>
              </a:rPr>
              <a:t>:</a:t>
            </a:r>
          </a:p>
          <a:p>
            <a:pPr marL="527057" indent="-527057" defTabSz="1087451">
              <a:buFontTx/>
              <a:buAutoNum type="arabicPeriod"/>
              <a:defRPr/>
            </a:pPr>
            <a:r>
              <a:rPr lang="id-ID" sz="3600" dirty="0">
                <a:solidFill>
                  <a:prstClr val="black"/>
                </a:solidFill>
                <a:latin typeface="Arial" pitchFamily="34" charset="0"/>
                <a:ea typeface="Open Sans" pitchFamily="34" charset="0"/>
                <a:cs typeface="Arial" pitchFamily="34" charset="0"/>
              </a:rPr>
              <a:t>Perencanaan Pengadaan</a:t>
            </a:r>
          </a:p>
          <a:p>
            <a:pPr marL="527057" indent="-527057" defTabSz="1087451">
              <a:buFontTx/>
              <a:buAutoNum type="arabicPeriod"/>
              <a:defRPr/>
            </a:pPr>
            <a:r>
              <a:rPr lang="id-ID" sz="3600" dirty="0">
                <a:solidFill>
                  <a:prstClr val="black"/>
                </a:solidFill>
                <a:latin typeface="Arial" pitchFamily="34" charset="0"/>
                <a:ea typeface="Open Sans" pitchFamily="34" charset="0"/>
                <a:cs typeface="Arial" pitchFamily="34" charset="0"/>
              </a:rPr>
              <a:t>Pemilihan Penyedia</a:t>
            </a:r>
          </a:p>
          <a:p>
            <a:pPr marL="527057" indent="-527057" defTabSz="1087451">
              <a:buFontTx/>
              <a:buAutoNum type="arabicPeriod"/>
              <a:defRPr/>
            </a:pPr>
            <a:r>
              <a:rPr lang="id-ID" sz="3600" dirty="0">
                <a:solidFill>
                  <a:prstClr val="black"/>
                </a:solidFill>
                <a:latin typeface="Arial" pitchFamily="34" charset="0"/>
                <a:ea typeface="Open Sans" pitchFamily="34" charset="0"/>
                <a:cs typeface="Arial" pitchFamily="34" charset="0"/>
              </a:rPr>
              <a:t>Manajemen Kontrak </a:t>
            </a:r>
          </a:p>
          <a:p>
            <a:pPr marL="527057" indent="-527057" defTabSz="1087451">
              <a:buFontTx/>
              <a:buAutoNum type="arabicPeriod"/>
              <a:defRPr/>
            </a:pPr>
            <a:r>
              <a:rPr lang="id-ID" sz="3600" dirty="0">
                <a:solidFill>
                  <a:prstClr val="black"/>
                </a:solidFill>
                <a:latin typeface="Arial" pitchFamily="34" charset="0"/>
                <a:ea typeface="Open Sans" pitchFamily="34" charset="0"/>
                <a:cs typeface="Arial" pitchFamily="34" charset="0"/>
              </a:rPr>
              <a:t>Manajemen Informasi Aset</a:t>
            </a:r>
            <a:endParaRPr lang="en-US" sz="3600" dirty="0">
              <a:solidFill>
                <a:prstClr val="black"/>
              </a:solidFill>
              <a:latin typeface="Arial" pitchFamily="34" charset="0"/>
              <a:ea typeface="Open Sans" pitchFamily="34" charset="0"/>
              <a:cs typeface="Arial" pitchFamily="34" charset="0"/>
            </a:endParaRPr>
          </a:p>
        </p:txBody>
      </p:sp>
      <p:grpSp>
        <p:nvGrpSpPr>
          <p:cNvPr id="3" name="Group 80"/>
          <p:cNvGrpSpPr>
            <a:grpSpLocks/>
          </p:cNvGrpSpPr>
          <p:nvPr/>
        </p:nvGrpSpPr>
        <p:grpSpPr bwMode="auto">
          <a:xfrm>
            <a:off x="8819622" y="5507568"/>
            <a:ext cx="2281765" cy="2281765"/>
            <a:chOff x="3828951" y="3938814"/>
            <a:chExt cx="1140534" cy="1140533"/>
          </a:xfrm>
        </p:grpSpPr>
        <p:sp>
          <p:nvSpPr>
            <p:cNvPr id="39" name="Oval 38"/>
            <p:cNvSpPr/>
            <p:nvPr/>
          </p:nvSpPr>
          <p:spPr>
            <a:xfrm>
              <a:off x="3828951" y="3938814"/>
              <a:ext cx="1140534" cy="1140533"/>
            </a:xfrm>
            <a:prstGeom prst="ellipse">
              <a:avLst/>
            </a:prstGeom>
            <a:solidFill>
              <a:srgbClr val="2980B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algn="ctr">
                <a:defRPr/>
              </a:pPr>
              <a:endParaRPr lang="en-US" altLang="en-US" sz="5600">
                <a:solidFill>
                  <a:srgbClr val="FFFFFF"/>
                </a:solidFill>
                <a:latin typeface="Open Sans" charset="0"/>
              </a:endParaRPr>
            </a:p>
          </p:txBody>
        </p:sp>
        <p:grpSp>
          <p:nvGrpSpPr>
            <p:cNvPr id="4" name="Group 62"/>
            <p:cNvGrpSpPr/>
            <p:nvPr/>
          </p:nvGrpSpPr>
          <p:grpSpPr>
            <a:xfrm>
              <a:off x="4179290" y="4285202"/>
              <a:ext cx="439856" cy="395289"/>
              <a:chOff x="5583238" y="3892551"/>
              <a:chExt cx="360363" cy="323850"/>
            </a:xfrm>
            <a:solidFill>
              <a:schemeClr val="bg1"/>
            </a:solidFill>
          </p:grpSpPr>
          <p:sp>
            <p:nvSpPr>
              <p:cNvPr id="41"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42"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43"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grpSp>
      </p:grpSp>
      <p:grpSp>
        <p:nvGrpSpPr>
          <p:cNvPr id="5" name="Group 82"/>
          <p:cNvGrpSpPr>
            <a:grpSpLocks/>
          </p:cNvGrpSpPr>
          <p:nvPr/>
        </p:nvGrpSpPr>
        <p:grpSpPr bwMode="auto">
          <a:xfrm>
            <a:off x="13569422" y="5405968"/>
            <a:ext cx="2286000" cy="2281765"/>
            <a:chOff x="6797783" y="2608571"/>
            <a:chExt cx="1140534" cy="1140533"/>
          </a:xfrm>
        </p:grpSpPr>
        <p:sp>
          <p:nvSpPr>
            <p:cNvPr id="45" name="Oval 44"/>
            <p:cNvSpPr/>
            <p:nvPr/>
          </p:nvSpPr>
          <p:spPr>
            <a:xfrm>
              <a:off x="6797783" y="2608571"/>
              <a:ext cx="1140534" cy="1140533"/>
            </a:xfrm>
            <a:prstGeom prst="ellipse">
              <a:avLst/>
            </a:prstGeom>
            <a:solidFill>
              <a:srgbClr val="F39C1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algn="ctr">
                <a:defRPr/>
              </a:pPr>
              <a:endParaRPr lang="en-US" altLang="en-US" sz="5600">
                <a:solidFill>
                  <a:srgbClr val="FFFFFF"/>
                </a:solidFill>
                <a:latin typeface="Open Sans" charset="0"/>
              </a:endParaRPr>
            </a:p>
          </p:txBody>
        </p:sp>
        <p:grpSp>
          <p:nvGrpSpPr>
            <p:cNvPr id="6" name="Group 71"/>
            <p:cNvGrpSpPr/>
            <p:nvPr/>
          </p:nvGrpSpPr>
          <p:grpSpPr>
            <a:xfrm>
              <a:off x="7129713" y="2953580"/>
              <a:ext cx="476673" cy="399165"/>
              <a:chOff x="5099051" y="3930651"/>
              <a:chExt cx="390525" cy="327025"/>
            </a:xfrm>
            <a:solidFill>
              <a:schemeClr val="bg1"/>
            </a:solidFill>
          </p:grpSpPr>
          <p:sp>
            <p:nvSpPr>
              <p:cNvPr id="47"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48"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grpSp>
      </p:grpSp>
      <p:grpSp>
        <p:nvGrpSpPr>
          <p:cNvPr id="7" name="Group 83"/>
          <p:cNvGrpSpPr>
            <a:grpSpLocks/>
          </p:cNvGrpSpPr>
          <p:nvPr/>
        </p:nvGrpSpPr>
        <p:grpSpPr bwMode="auto">
          <a:xfrm>
            <a:off x="14504989" y="8170335"/>
            <a:ext cx="2277533" cy="2281768"/>
            <a:chOff x="7235806" y="3938813"/>
            <a:chExt cx="1140534" cy="1140533"/>
          </a:xfrm>
        </p:grpSpPr>
        <p:sp>
          <p:nvSpPr>
            <p:cNvPr id="50" name="Oval 49"/>
            <p:cNvSpPr/>
            <p:nvPr/>
          </p:nvSpPr>
          <p:spPr>
            <a:xfrm>
              <a:off x="7235806" y="3938813"/>
              <a:ext cx="1140534" cy="1140533"/>
            </a:xfrm>
            <a:prstGeom prst="ellipse">
              <a:avLst/>
            </a:prstGeom>
            <a:solidFill>
              <a:srgbClr val="C0392B"/>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algn="ctr">
                <a:defRPr/>
              </a:pPr>
              <a:endParaRPr lang="en-US" altLang="en-US" sz="5600">
                <a:solidFill>
                  <a:srgbClr val="FFFFFF"/>
                </a:solidFill>
                <a:latin typeface="Open Sans" charset="0"/>
              </a:endParaRPr>
            </a:p>
          </p:txBody>
        </p:sp>
        <p:grpSp>
          <p:nvGrpSpPr>
            <p:cNvPr id="8" name="Group 74"/>
            <p:cNvGrpSpPr/>
            <p:nvPr/>
          </p:nvGrpSpPr>
          <p:grpSpPr>
            <a:xfrm>
              <a:off x="7574106" y="4254851"/>
              <a:ext cx="430958" cy="560626"/>
              <a:chOff x="6913563" y="2465388"/>
              <a:chExt cx="179388" cy="233363"/>
            </a:xfrm>
            <a:solidFill>
              <a:schemeClr val="bg1"/>
            </a:solidFill>
          </p:grpSpPr>
          <p:sp>
            <p:nvSpPr>
              <p:cNvPr id="52" name="Freeform 57"/>
              <p:cNvSpPr>
                <a:spLocks noEditPoints="1"/>
              </p:cNvSpPr>
              <p:nvPr/>
            </p:nvSpPr>
            <p:spPr bwMode="auto">
              <a:xfrm>
                <a:off x="6913563" y="2465388"/>
                <a:ext cx="179388" cy="195263"/>
              </a:xfrm>
              <a:custGeom>
                <a:avLst/>
                <a:gdLst>
                  <a:gd name="T0" fmla="*/ 25 w 48"/>
                  <a:gd name="T1" fmla="*/ 0 h 52"/>
                  <a:gd name="T2" fmla="*/ 3 w 48"/>
                  <a:gd name="T3" fmla="*/ 27 h 52"/>
                  <a:gd name="T4" fmla="*/ 11 w 48"/>
                  <a:gd name="T5" fmla="*/ 41 h 52"/>
                  <a:gd name="T6" fmla="*/ 18 w 48"/>
                  <a:gd name="T7" fmla="*/ 52 h 52"/>
                  <a:gd name="T8" fmla="*/ 33 w 48"/>
                  <a:gd name="T9" fmla="*/ 52 h 52"/>
                  <a:gd name="T10" fmla="*/ 40 w 48"/>
                  <a:gd name="T11" fmla="*/ 41 h 52"/>
                  <a:gd name="T12" fmla="*/ 48 w 48"/>
                  <a:gd name="T13" fmla="*/ 22 h 52"/>
                  <a:gd name="T14" fmla="*/ 25 w 48"/>
                  <a:gd name="T15" fmla="*/ 0 h 52"/>
                  <a:gd name="T16" fmla="*/ 33 w 48"/>
                  <a:gd name="T17" fmla="*/ 42 h 52"/>
                  <a:gd name="T18" fmla="*/ 32 w 48"/>
                  <a:gd name="T19" fmla="*/ 46 h 52"/>
                  <a:gd name="T20" fmla="*/ 29 w 48"/>
                  <a:gd name="T21" fmla="*/ 46 h 52"/>
                  <a:gd name="T22" fmla="*/ 30 w 48"/>
                  <a:gd name="T23" fmla="*/ 36 h 52"/>
                  <a:gd name="T24" fmla="*/ 33 w 48"/>
                  <a:gd name="T25" fmla="*/ 25 h 52"/>
                  <a:gd name="T26" fmla="*/ 33 w 48"/>
                  <a:gd name="T27" fmla="*/ 25 h 52"/>
                  <a:gd name="T28" fmla="*/ 30 w 48"/>
                  <a:gd name="T29" fmla="*/ 20 h 52"/>
                  <a:gd name="T30" fmla="*/ 25 w 48"/>
                  <a:gd name="T31" fmla="*/ 19 h 52"/>
                  <a:gd name="T32" fmla="*/ 20 w 48"/>
                  <a:gd name="T33" fmla="*/ 20 h 52"/>
                  <a:gd name="T34" fmla="*/ 18 w 48"/>
                  <a:gd name="T35" fmla="*/ 25 h 52"/>
                  <a:gd name="T36" fmla="*/ 21 w 48"/>
                  <a:gd name="T37" fmla="*/ 36 h 52"/>
                  <a:gd name="T38" fmla="*/ 22 w 48"/>
                  <a:gd name="T39" fmla="*/ 46 h 52"/>
                  <a:gd name="T40" fmla="*/ 19 w 48"/>
                  <a:gd name="T41" fmla="*/ 46 h 52"/>
                  <a:gd name="T42" fmla="*/ 17 w 48"/>
                  <a:gd name="T43" fmla="*/ 42 h 52"/>
                  <a:gd name="T44" fmla="*/ 9 w 48"/>
                  <a:gd name="T45" fmla="*/ 25 h 52"/>
                  <a:gd name="T46" fmla="*/ 25 w 48"/>
                  <a:gd name="T47" fmla="*/ 6 h 52"/>
                  <a:gd name="T48" fmla="*/ 42 w 48"/>
                  <a:gd name="T49" fmla="*/ 25 h 52"/>
                  <a:gd name="T50" fmla="*/ 33 w 48"/>
                  <a:gd name="T51"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52">
                    <a:moveTo>
                      <a:pt x="25" y="0"/>
                    </a:moveTo>
                    <a:cubicBezTo>
                      <a:pt x="11" y="0"/>
                      <a:pt x="0" y="13"/>
                      <a:pt x="3" y="27"/>
                    </a:cubicBezTo>
                    <a:cubicBezTo>
                      <a:pt x="4" y="33"/>
                      <a:pt x="9" y="35"/>
                      <a:pt x="11" y="41"/>
                    </a:cubicBezTo>
                    <a:cubicBezTo>
                      <a:pt x="12" y="44"/>
                      <a:pt x="13" y="52"/>
                      <a:pt x="18" y="52"/>
                    </a:cubicBezTo>
                    <a:cubicBezTo>
                      <a:pt x="33" y="52"/>
                      <a:pt x="33" y="52"/>
                      <a:pt x="33" y="52"/>
                    </a:cubicBezTo>
                    <a:cubicBezTo>
                      <a:pt x="38" y="52"/>
                      <a:pt x="38" y="44"/>
                      <a:pt x="40" y="41"/>
                    </a:cubicBezTo>
                    <a:cubicBezTo>
                      <a:pt x="43" y="33"/>
                      <a:pt x="48" y="33"/>
                      <a:pt x="48" y="22"/>
                    </a:cubicBezTo>
                    <a:cubicBezTo>
                      <a:pt x="48" y="10"/>
                      <a:pt x="38" y="0"/>
                      <a:pt x="25" y="0"/>
                    </a:cubicBezTo>
                    <a:close/>
                    <a:moveTo>
                      <a:pt x="33" y="42"/>
                    </a:moveTo>
                    <a:cubicBezTo>
                      <a:pt x="33" y="43"/>
                      <a:pt x="33" y="45"/>
                      <a:pt x="32" y="46"/>
                    </a:cubicBezTo>
                    <a:cubicBezTo>
                      <a:pt x="29" y="46"/>
                      <a:pt x="29" y="46"/>
                      <a:pt x="29" y="46"/>
                    </a:cubicBezTo>
                    <a:cubicBezTo>
                      <a:pt x="29" y="42"/>
                      <a:pt x="29" y="39"/>
                      <a:pt x="30" y="36"/>
                    </a:cubicBezTo>
                    <a:cubicBezTo>
                      <a:pt x="30" y="33"/>
                      <a:pt x="31" y="30"/>
                      <a:pt x="33" y="25"/>
                    </a:cubicBezTo>
                    <a:cubicBezTo>
                      <a:pt x="33" y="25"/>
                      <a:pt x="33" y="25"/>
                      <a:pt x="33" y="25"/>
                    </a:cubicBezTo>
                    <a:cubicBezTo>
                      <a:pt x="34" y="22"/>
                      <a:pt x="33" y="21"/>
                      <a:pt x="30" y="20"/>
                    </a:cubicBezTo>
                    <a:cubicBezTo>
                      <a:pt x="29" y="19"/>
                      <a:pt x="27" y="19"/>
                      <a:pt x="25" y="19"/>
                    </a:cubicBezTo>
                    <a:cubicBezTo>
                      <a:pt x="23" y="19"/>
                      <a:pt x="21" y="19"/>
                      <a:pt x="20" y="20"/>
                    </a:cubicBezTo>
                    <a:cubicBezTo>
                      <a:pt x="18" y="21"/>
                      <a:pt x="17" y="23"/>
                      <a:pt x="18" y="25"/>
                    </a:cubicBezTo>
                    <a:cubicBezTo>
                      <a:pt x="20" y="30"/>
                      <a:pt x="21" y="33"/>
                      <a:pt x="21" y="36"/>
                    </a:cubicBezTo>
                    <a:cubicBezTo>
                      <a:pt x="22" y="39"/>
                      <a:pt x="22" y="42"/>
                      <a:pt x="22" y="46"/>
                    </a:cubicBezTo>
                    <a:cubicBezTo>
                      <a:pt x="19" y="46"/>
                      <a:pt x="19" y="46"/>
                      <a:pt x="19" y="46"/>
                    </a:cubicBezTo>
                    <a:cubicBezTo>
                      <a:pt x="18" y="45"/>
                      <a:pt x="18" y="43"/>
                      <a:pt x="17" y="42"/>
                    </a:cubicBezTo>
                    <a:cubicBezTo>
                      <a:pt x="15" y="34"/>
                      <a:pt x="10" y="31"/>
                      <a:pt x="9" y="25"/>
                    </a:cubicBezTo>
                    <a:cubicBezTo>
                      <a:pt x="7" y="15"/>
                      <a:pt x="15" y="6"/>
                      <a:pt x="25" y="6"/>
                    </a:cubicBezTo>
                    <a:cubicBezTo>
                      <a:pt x="36" y="6"/>
                      <a:pt x="44" y="15"/>
                      <a:pt x="42" y="25"/>
                    </a:cubicBezTo>
                    <a:cubicBezTo>
                      <a:pt x="41" y="31"/>
                      <a:pt x="35" y="34"/>
                      <a:pt x="33" y="42"/>
                    </a:cubicBez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53" name="Freeform 58"/>
              <p:cNvSpPr>
                <a:spLocks/>
              </p:cNvSpPr>
              <p:nvPr/>
            </p:nvSpPr>
            <p:spPr bwMode="auto">
              <a:xfrm>
                <a:off x="6991351" y="2547938"/>
                <a:ext cx="34925" cy="90488"/>
              </a:xfrm>
              <a:custGeom>
                <a:avLst/>
                <a:gdLst>
                  <a:gd name="T0" fmla="*/ 3 w 9"/>
                  <a:gd name="T1" fmla="*/ 24 h 24"/>
                  <a:gd name="T2" fmla="*/ 6 w 9"/>
                  <a:gd name="T3" fmla="*/ 24 h 24"/>
                  <a:gd name="T4" fmla="*/ 6 w 9"/>
                  <a:gd name="T5" fmla="*/ 14 h 24"/>
                  <a:gd name="T6" fmla="*/ 9 w 9"/>
                  <a:gd name="T7" fmla="*/ 3 h 24"/>
                  <a:gd name="T8" fmla="*/ 7 w 9"/>
                  <a:gd name="T9" fmla="*/ 0 h 24"/>
                  <a:gd name="T10" fmla="*/ 5 w 9"/>
                  <a:gd name="T11" fmla="*/ 0 h 24"/>
                  <a:gd name="T12" fmla="*/ 2 w 9"/>
                  <a:gd name="T13" fmla="*/ 0 h 24"/>
                  <a:gd name="T14" fmla="*/ 0 w 9"/>
                  <a:gd name="T15" fmla="*/ 3 h 24"/>
                  <a:gd name="T16" fmla="*/ 3 w 9"/>
                  <a:gd name="T17" fmla="*/ 14 h 24"/>
                  <a:gd name="T18" fmla="*/ 3 w 9"/>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4">
                    <a:moveTo>
                      <a:pt x="3" y="24"/>
                    </a:moveTo>
                    <a:cubicBezTo>
                      <a:pt x="6" y="24"/>
                      <a:pt x="6" y="24"/>
                      <a:pt x="6" y="24"/>
                    </a:cubicBezTo>
                    <a:cubicBezTo>
                      <a:pt x="5" y="20"/>
                      <a:pt x="5" y="17"/>
                      <a:pt x="6" y="14"/>
                    </a:cubicBezTo>
                    <a:cubicBezTo>
                      <a:pt x="6" y="10"/>
                      <a:pt x="7" y="7"/>
                      <a:pt x="9" y="3"/>
                    </a:cubicBezTo>
                    <a:cubicBezTo>
                      <a:pt x="9" y="2"/>
                      <a:pt x="8" y="1"/>
                      <a:pt x="7" y="0"/>
                    </a:cubicBezTo>
                    <a:cubicBezTo>
                      <a:pt x="6" y="0"/>
                      <a:pt x="5" y="0"/>
                      <a:pt x="5" y="0"/>
                    </a:cubicBezTo>
                    <a:cubicBezTo>
                      <a:pt x="4" y="0"/>
                      <a:pt x="3" y="0"/>
                      <a:pt x="2" y="0"/>
                    </a:cubicBezTo>
                    <a:cubicBezTo>
                      <a:pt x="1" y="1"/>
                      <a:pt x="0" y="2"/>
                      <a:pt x="0" y="3"/>
                    </a:cubicBezTo>
                    <a:cubicBezTo>
                      <a:pt x="1" y="7"/>
                      <a:pt x="2" y="10"/>
                      <a:pt x="3" y="14"/>
                    </a:cubicBezTo>
                    <a:cubicBezTo>
                      <a:pt x="3" y="17"/>
                      <a:pt x="3" y="20"/>
                      <a:pt x="3" y="24"/>
                    </a:cubicBez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54" name="Freeform 59"/>
              <p:cNvSpPr>
                <a:spLocks/>
              </p:cNvSpPr>
              <p:nvPr/>
            </p:nvSpPr>
            <p:spPr bwMode="auto">
              <a:xfrm>
                <a:off x="6969126" y="2663826"/>
                <a:ext cx="79375" cy="15875"/>
              </a:xfrm>
              <a:custGeom>
                <a:avLst/>
                <a:gdLst>
                  <a:gd name="T0" fmla="*/ 18 w 21"/>
                  <a:gd name="T1" fmla="*/ 4 h 4"/>
                  <a:gd name="T2" fmla="*/ 3 w 21"/>
                  <a:gd name="T3" fmla="*/ 4 h 4"/>
                  <a:gd name="T4" fmla="*/ 3 w 21"/>
                  <a:gd name="T5" fmla="*/ 0 h 4"/>
                  <a:gd name="T6" fmla="*/ 18 w 21"/>
                  <a:gd name="T7" fmla="*/ 0 h 4"/>
                  <a:gd name="T8" fmla="*/ 18 w 21"/>
                  <a:gd name="T9" fmla="*/ 4 h 4"/>
                </a:gdLst>
                <a:ahLst/>
                <a:cxnLst>
                  <a:cxn ang="0">
                    <a:pos x="T0" y="T1"/>
                  </a:cxn>
                  <a:cxn ang="0">
                    <a:pos x="T2" y="T3"/>
                  </a:cxn>
                  <a:cxn ang="0">
                    <a:pos x="T4" y="T5"/>
                  </a:cxn>
                  <a:cxn ang="0">
                    <a:pos x="T6" y="T7"/>
                  </a:cxn>
                  <a:cxn ang="0">
                    <a:pos x="T8" y="T9"/>
                  </a:cxn>
                </a:cxnLst>
                <a:rect l="0" t="0" r="r" b="b"/>
                <a:pathLst>
                  <a:path w="21" h="4">
                    <a:moveTo>
                      <a:pt x="18" y="4"/>
                    </a:moveTo>
                    <a:cubicBezTo>
                      <a:pt x="3" y="4"/>
                      <a:pt x="3" y="4"/>
                      <a:pt x="3" y="4"/>
                    </a:cubicBezTo>
                    <a:cubicBezTo>
                      <a:pt x="0" y="4"/>
                      <a:pt x="0" y="0"/>
                      <a:pt x="3" y="0"/>
                    </a:cubicBezTo>
                    <a:cubicBezTo>
                      <a:pt x="18" y="0"/>
                      <a:pt x="18" y="0"/>
                      <a:pt x="18" y="0"/>
                    </a:cubicBezTo>
                    <a:cubicBezTo>
                      <a:pt x="21" y="0"/>
                      <a:pt x="21" y="4"/>
                      <a:pt x="18" y="4"/>
                    </a:cubicBez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55" name="Freeform 60"/>
              <p:cNvSpPr>
                <a:spLocks/>
              </p:cNvSpPr>
              <p:nvPr/>
            </p:nvSpPr>
            <p:spPr bwMode="auto">
              <a:xfrm>
                <a:off x="6973888" y="2682876"/>
                <a:ext cx="66675" cy="15875"/>
              </a:xfrm>
              <a:custGeom>
                <a:avLst/>
                <a:gdLst>
                  <a:gd name="T0" fmla="*/ 16 w 18"/>
                  <a:gd name="T1" fmla="*/ 4 h 4"/>
                  <a:gd name="T2" fmla="*/ 2 w 18"/>
                  <a:gd name="T3" fmla="*/ 4 h 4"/>
                  <a:gd name="T4" fmla="*/ 2 w 18"/>
                  <a:gd name="T5" fmla="*/ 0 h 4"/>
                  <a:gd name="T6" fmla="*/ 16 w 18"/>
                  <a:gd name="T7" fmla="*/ 0 h 4"/>
                  <a:gd name="T8" fmla="*/ 16 w 18"/>
                  <a:gd name="T9" fmla="*/ 4 h 4"/>
                </a:gdLst>
                <a:ahLst/>
                <a:cxnLst>
                  <a:cxn ang="0">
                    <a:pos x="T0" y="T1"/>
                  </a:cxn>
                  <a:cxn ang="0">
                    <a:pos x="T2" y="T3"/>
                  </a:cxn>
                  <a:cxn ang="0">
                    <a:pos x="T4" y="T5"/>
                  </a:cxn>
                  <a:cxn ang="0">
                    <a:pos x="T6" y="T7"/>
                  </a:cxn>
                  <a:cxn ang="0">
                    <a:pos x="T8" y="T9"/>
                  </a:cxn>
                </a:cxnLst>
                <a:rect l="0" t="0" r="r" b="b"/>
                <a:pathLst>
                  <a:path w="18" h="4">
                    <a:moveTo>
                      <a:pt x="16" y="4"/>
                    </a:moveTo>
                    <a:cubicBezTo>
                      <a:pt x="2" y="4"/>
                      <a:pt x="2" y="4"/>
                      <a:pt x="2" y="4"/>
                    </a:cubicBezTo>
                    <a:cubicBezTo>
                      <a:pt x="0" y="4"/>
                      <a:pt x="0" y="0"/>
                      <a:pt x="2" y="0"/>
                    </a:cubicBezTo>
                    <a:cubicBezTo>
                      <a:pt x="16" y="0"/>
                      <a:pt x="16" y="0"/>
                      <a:pt x="16" y="0"/>
                    </a:cubicBezTo>
                    <a:cubicBezTo>
                      <a:pt x="18" y="0"/>
                      <a:pt x="18" y="4"/>
                      <a:pt x="16" y="4"/>
                    </a:cubicBez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grpSp>
      </p:grpSp>
      <p:sp>
        <p:nvSpPr>
          <p:cNvPr id="56" name="Rectangle 55"/>
          <p:cNvSpPr/>
          <p:nvPr/>
        </p:nvSpPr>
        <p:spPr>
          <a:xfrm>
            <a:off x="810155" y="2019301"/>
            <a:ext cx="22804965" cy="131232"/>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328" tIns="45667" rIns="91328" bIns="45667" anchor="ctr"/>
          <a:lstStyle/>
          <a:p>
            <a:pPr algn="ctr" defTabSz="1087459" fontAlgn="auto">
              <a:spcBef>
                <a:spcPts val="0"/>
              </a:spcBef>
              <a:spcAft>
                <a:spcPts val="0"/>
              </a:spcAft>
              <a:defRPr/>
            </a:pPr>
            <a:endParaRPr lang="en-US" sz="4301" dirty="0">
              <a:solidFill>
                <a:srgbClr val="63A537"/>
              </a:solidFill>
              <a:latin typeface="Open Sans Light"/>
            </a:endParaRPr>
          </a:p>
        </p:txBody>
      </p:sp>
      <p:grpSp>
        <p:nvGrpSpPr>
          <p:cNvPr id="9" name="Group 2"/>
          <p:cNvGrpSpPr>
            <a:grpSpLocks/>
          </p:cNvGrpSpPr>
          <p:nvPr/>
        </p:nvGrpSpPr>
        <p:grpSpPr bwMode="auto">
          <a:xfrm>
            <a:off x="10593388" y="6824135"/>
            <a:ext cx="3107267" cy="4364568"/>
            <a:chOff x="10563545" y="6163031"/>
            <a:chExt cx="3107101" cy="4363334"/>
          </a:xfrm>
        </p:grpSpPr>
        <p:grpSp>
          <p:nvGrpSpPr>
            <p:cNvPr id="10" name="Group 55"/>
            <p:cNvGrpSpPr/>
            <p:nvPr/>
          </p:nvGrpSpPr>
          <p:grpSpPr>
            <a:xfrm>
              <a:off x="10563545" y="6163031"/>
              <a:ext cx="3107101" cy="4363334"/>
              <a:chOff x="5281085" y="3081515"/>
              <a:chExt cx="1553348" cy="2181667"/>
            </a:xfrm>
            <a:solidFill>
              <a:schemeClr val="accent1">
                <a:lumMod val="60000"/>
                <a:lumOff val="40000"/>
              </a:schemeClr>
            </a:solidFill>
          </p:grpSpPr>
          <p:sp>
            <p:nvSpPr>
              <p:cNvPr id="60" name="Freeform 59"/>
              <p:cNvSpPr>
                <a:spLocks noEditPoints="1"/>
              </p:cNvSpPr>
              <p:nvPr/>
            </p:nvSpPr>
            <p:spPr bwMode="auto">
              <a:xfrm>
                <a:off x="5281085" y="4390515"/>
                <a:ext cx="1553348" cy="872667"/>
              </a:xfrm>
              <a:custGeom>
                <a:avLst/>
                <a:gdLst>
                  <a:gd name="T0" fmla="*/ 268 w 350"/>
                  <a:gd name="T1" fmla="*/ 3 h 196"/>
                  <a:gd name="T2" fmla="*/ 257 w 350"/>
                  <a:gd name="T3" fmla="*/ 0 h 196"/>
                  <a:gd name="T4" fmla="*/ 257 w 350"/>
                  <a:gd name="T5" fmla="*/ 0 h 196"/>
                  <a:gd name="T6" fmla="*/ 231 w 350"/>
                  <a:gd name="T7" fmla="*/ 53 h 196"/>
                  <a:gd name="T8" fmla="*/ 224 w 350"/>
                  <a:gd name="T9" fmla="*/ 58 h 196"/>
                  <a:gd name="T10" fmla="*/ 216 w 350"/>
                  <a:gd name="T11" fmla="*/ 54 h 196"/>
                  <a:gd name="T12" fmla="*/ 195 w 350"/>
                  <a:gd name="T13" fmla="*/ 24 h 196"/>
                  <a:gd name="T14" fmla="*/ 190 w 350"/>
                  <a:gd name="T15" fmla="*/ 21 h 196"/>
                  <a:gd name="T16" fmla="*/ 185 w 350"/>
                  <a:gd name="T17" fmla="*/ 23 h 196"/>
                  <a:gd name="T18" fmla="*/ 180 w 350"/>
                  <a:gd name="T19" fmla="*/ 28 h 196"/>
                  <a:gd name="T20" fmla="*/ 175 w 350"/>
                  <a:gd name="T21" fmla="*/ 30 h 196"/>
                  <a:gd name="T22" fmla="*/ 171 w 350"/>
                  <a:gd name="T23" fmla="*/ 29 h 196"/>
                  <a:gd name="T24" fmla="*/ 166 w 350"/>
                  <a:gd name="T25" fmla="*/ 23 h 196"/>
                  <a:gd name="T26" fmla="*/ 161 w 350"/>
                  <a:gd name="T27" fmla="*/ 21 h 196"/>
                  <a:gd name="T28" fmla="*/ 156 w 350"/>
                  <a:gd name="T29" fmla="*/ 24 h 196"/>
                  <a:gd name="T30" fmla="*/ 135 w 350"/>
                  <a:gd name="T31" fmla="*/ 54 h 196"/>
                  <a:gd name="T32" fmla="*/ 127 w 350"/>
                  <a:gd name="T33" fmla="*/ 58 h 196"/>
                  <a:gd name="T34" fmla="*/ 120 w 350"/>
                  <a:gd name="T35" fmla="*/ 53 h 196"/>
                  <a:gd name="T36" fmla="*/ 94 w 350"/>
                  <a:gd name="T37" fmla="*/ 0 h 196"/>
                  <a:gd name="T38" fmla="*/ 94 w 350"/>
                  <a:gd name="T39" fmla="*/ 0 h 196"/>
                  <a:gd name="T40" fmla="*/ 82 w 350"/>
                  <a:gd name="T41" fmla="*/ 3 h 196"/>
                  <a:gd name="T42" fmla="*/ 0 w 350"/>
                  <a:gd name="T43" fmla="*/ 107 h 196"/>
                  <a:gd name="T44" fmla="*/ 0 w 350"/>
                  <a:gd name="T45" fmla="*/ 173 h 196"/>
                  <a:gd name="T46" fmla="*/ 24 w 350"/>
                  <a:gd name="T47" fmla="*/ 196 h 196"/>
                  <a:gd name="T48" fmla="*/ 327 w 350"/>
                  <a:gd name="T49" fmla="*/ 196 h 196"/>
                  <a:gd name="T50" fmla="*/ 350 w 350"/>
                  <a:gd name="T51" fmla="*/ 173 h 196"/>
                  <a:gd name="T52" fmla="*/ 350 w 350"/>
                  <a:gd name="T53" fmla="*/ 107 h 196"/>
                  <a:gd name="T54" fmla="*/ 268 w 350"/>
                  <a:gd name="T55" fmla="*/ 3 h 196"/>
                  <a:gd name="T56" fmla="*/ 175 w 350"/>
                  <a:gd name="T57" fmla="*/ 177 h 196"/>
                  <a:gd name="T58" fmla="*/ 166 w 350"/>
                  <a:gd name="T59" fmla="*/ 167 h 196"/>
                  <a:gd name="T60" fmla="*/ 175 w 350"/>
                  <a:gd name="T61" fmla="*/ 158 h 196"/>
                  <a:gd name="T62" fmla="*/ 185 w 350"/>
                  <a:gd name="T63" fmla="*/ 167 h 196"/>
                  <a:gd name="T64" fmla="*/ 175 w 350"/>
                  <a:gd name="T65" fmla="*/ 177 h 196"/>
                  <a:gd name="T66" fmla="*/ 175 w 350"/>
                  <a:gd name="T67" fmla="*/ 130 h 196"/>
                  <a:gd name="T68" fmla="*/ 166 w 350"/>
                  <a:gd name="T69" fmla="*/ 120 h 196"/>
                  <a:gd name="T70" fmla="*/ 175 w 350"/>
                  <a:gd name="T71" fmla="*/ 110 h 196"/>
                  <a:gd name="T72" fmla="*/ 185 w 350"/>
                  <a:gd name="T73" fmla="*/ 120 h 196"/>
                  <a:gd name="T74" fmla="*/ 175 w 350"/>
                  <a:gd name="T75" fmla="*/ 130 h 196"/>
                  <a:gd name="T76" fmla="*/ 175 w 350"/>
                  <a:gd name="T77" fmla="*/ 82 h 196"/>
                  <a:gd name="T78" fmla="*/ 166 w 350"/>
                  <a:gd name="T79" fmla="*/ 72 h 196"/>
                  <a:gd name="T80" fmla="*/ 175 w 350"/>
                  <a:gd name="T81" fmla="*/ 62 h 196"/>
                  <a:gd name="T82" fmla="*/ 185 w 350"/>
                  <a:gd name="T83" fmla="*/ 72 h 196"/>
                  <a:gd name="T84" fmla="*/ 175 w 350"/>
                  <a:gd name="T85" fmla="*/ 8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196">
                    <a:moveTo>
                      <a:pt x="268" y="3"/>
                    </a:moveTo>
                    <a:cubicBezTo>
                      <a:pt x="257" y="0"/>
                      <a:pt x="257" y="0"/>
                      <a:pt x="257" y="0"/>
                    </a:cubicBezTo>
                    <a:cubicBezTo>
                      <a:pt x="257" y="0"/>
                      <a:pt x="257" y="0"/>
                      <a:pt x="257" y="0"/>
                    </a:cubicBezTo>
                    <a:cubicBezTo>
                      <a:pt x="231" y="53"/>
                      <a:pt x="231" y="53"/>
                      <a:pt x="231" y="53"/>
                    </a:cubicBezTo>
                    <a:cubicBezTo>
                      <a:pt x="230" y="56"/>
                      <a:pt x="227" y="58"/>
                      <a:pt x="224" y="58"/>
                    </a:cubicBezTo>
                    <a:cubicBezTo>
                      <a:pt x="221" y="58"/>
                      <a:pt x="218" y="57"/>
                      <a:pt x="216" y="54"/>
                    </a:cubicBezTo>
                    <a:cubicBezTo>
                      <a:pt x="195" y="24"/>
                      <a:pt x="195" y="24"/>
                      <a:pt x="195" y="24"/>
                    </a:cubicBezTo>
                    <a:cubicBezTo>
                      <a:pt x="194" y="23"/>
                      <a:pt x="192" y="22"/>
                      <a:pt x="190" y="21"/>
                    </a:cubicBezTo>
                    <a:cubicBezTo>
                      <a:pt x="188" y="21"/>
                      <a:pt x="187" y="22"/>
                      <a:pt x="185" y="23"/>
                    </a:cubicBezTo>
                    <a:cubicBezTo>
                      <a:pt x="180" y="28"/>
                      <a:pt x="180" y="28"/>
                      <a:pt x="180" y="28"/>
                    </a:cubicBezTo>
                    <a:cubicBezTo>
                      <a:pt x="179" y="30"/>
                      <a:pt x="177" y="30"/>
                      <a:pt x="175" y="30"/>
                    </a:cubicBezTo>
                    <a:cubicBezTo>
                      <a:pt x="174" y="30"/>
                      <a:pt x="172" y="30"/>
                      <a:pt x="171" y="29"/>
                    </a:cubicBezTo>
                    <a:cubicBezTo>
                      <a:pt x="166" y="23"/>
                      <a:pt x="166" y="23"/>
                      <a:pt x="166" y="23"/>
                    </a:cubicBezTo>
                    <a:cubicBezTo>
                      <a:pt x="164" y="22"/>
                      <a:pt x="163" y="21"/>
                      <a:pt x="161" y="21"/>
                    </a:cubicBezTo>
                    <a:cubicBezTo>
                      <a:pt x="159" y="22"/>
                      <a:pt x="157" y="23"/>
                      <a:pt x="156" y="24"/>
                    </a:cubicBezTo>
                    <a:cubicBezTo>
                      <a:pt x="135" y="54"/>
                      <a:pt x="135" y="54"/>
                      <a:pt x="135" y="54"/>
                    </a:cubicBezTo>
                    <a:cubicBezTo>
                      <a:pt x="133" y="57"/>
                      <a:pt x="130" y="58"/>
                      <a:pt x="127" y="58"/>
                    </a:cubicBezTo>
                    <a:cubicBezTo>
                      <a:pt x="124" y="58"/>
                      <a:pt x="121" y="56"/>
                      <a:pt x="120" y="53"/>
                    </a:cubicBezTo>
                    <a:cubicBezTo>
                      <a:pt x="94" y="0"/>
                      <a:pt x="94" y="0"/>
                      <a:pt x="94" y="0"/>
                    </a:cubicBezTo>
                    <a:cubicBezTo>
                      <a:pt x="94" y="0"/>
                      <a:pt x="94" y="0"/>
                      <a:pt x="94" y="0"/>
                    </a:cubicBezTo>
                    <a:cubicBezTo>
                      <a:pt x="82" y="3"/>
                      <a:pt x="82" y="3"/>
                      <a:pt x="82" y="3"/>
                    </a:cubicBezTo>
                    <a:cubicBezTo>
                      <a:pt x="34" y="15"/>
                      <a:pt x="0" y="58"/>
                      <a:pt x="0" y="107"/>
                    </a:cubicBezTo>
                    <a:cubicBezTo>
                      <a:pt x="0" y="173"/>
                      <a:pt x="0" y="173"/>
                      <a:pt x="0" y="173"/>
                    </a:cubicBezTo>
                    <a:cubicBezTo>
                      <a:pt x="0" y="185"/>
                      <a:pt x="11" y="196"/>
                      <a:pt x="24" y="196"/>
                    </a:cubicBezTo>
                    <a:cubicBezTo>
                      <a:pt x="327" y="196"/>
                      <a:pt x="327" y="196"/>
                      <a:pt x="327" y="196"/>
                    </a:cubicBezTo>
                    <a:cubicBezTo>
                      <a:pt x="340" y="196"/>
                      <a:pt x="350" y="185"/>
                      <a:pt x="350" y="173"/>
                    </a:cubicBezTo>
                    <a:cubicBezTo>
                      <a:pt x="350" y="107"/>
                      <a:pt x="350" y="107"/>
                      <a:pt x="350" y="107"/>
                    </a:cubicBezTo>
                    <a:cubicBezTo>
                      <a:pt x="350" y="58"/>
                      <a:pt x="317" y="15"/>
                      <a:pt x="268" y="3"/>
                    </a:cubicBezTo>
                    <a:moveTo>
                      <a:pt x="175" y="177"/>
                    </a:moveTo>
                    <a:cubicBezTo>
                      <a:pt x="170" y="177"/>
                      <a:pt x="166" y="173"/>
                      <a:pt x="166" y="167"/>
                    </a:cubicBezTo>
                    <a:cubicBezTo>
                      <a:pt x="166" y="162"/>
                      <a:pt x="170" y="158"/>
                      <a:pt x="175" y="158"/>
                    </a:cubicBezTo>
                    <a:cubicBezTo>
                      <a:pt x="181" y="158"/>
                      <a:pt x="185" y="162"/>
                      <a:pt x="185" y="167"/>
                    </a:cubicBezTo>
                    <a:cubicBezTo>
                      <a:pt x="185" y="173"/>
                      <a:pt x="181" y="177"/>
                      <a:pt x="175" y="177"/>
                    </a:cubicBezTo>
                    <a:moveTo>
                      <a:pt x="175" y="130"/>
                    </a:moveTo>
                    <a:cubicBezTo>
                      <a:pt x="170" y="130"/>
                      <a:pt x="166" y="125"/>
                      <a:pt x="166" y="120"/>
                    </a:cubicBezTo>
                    <a:cubicBezTo>
                      <a:pt x="166" y="114"/>
                      <a:pt x="170" y="110"/>
                      <a:pt x="175" y="110"/>
                    </a:cubicBezTo>
                    <a:cubicBezTo>
                      <a:pt x="181" y="110"/>
                      <a:pt x="185" y="114"/>
                      <a:pt x="185" y="120"/>
                    </a:cubicBezTo>
                    <a:cubicBezTo>
                      <a:pt x="185" y="125"/>
                      <a:pt x="181" y="130"/>
                      <a:pt x="175" y="130"/>
                    </a:cubicBezTo>
                    <a:moveTo>
                      <a:pt x="175" y="82"/>
                    </a:moveTo>
                    <a:cubicBezTo>
                      <a:pt x="170" y="82"/>
                      <a:pt x="166" y="77"/>
                      <a:pt x="166" y="72"/>
                    </a:cubicBezTo>
                    <a:cubicBezTo>
                      <a:pt x="166" y="66"/>
                      <a:pt x="170" y="62"/>
                      <a:pt x="175" y="62"/>
                    </a:cubicBezTo>
                    <a:cubicBezTo>
                      <a:pt x="181" y="62"/>
                      <a:pt x="185" y="66"/>
                      <a:pt x="185" y="72"/>
                    </a:cubicBezTo>
                    <a:cubicBezTo>
                      <a:pt x="185" y="77"/>
                      <a:pt x="181" y="82"/>
                      <a:pt x="175" y="82"/>
                    </a:cubicBezTo>
                  </a:path>
                </a:pathLst>
              </a:custGeom>
              <a:grpFill/>
              <a:ln>
                <a:noFill/>
              </a:ln>
              <a:extLst/>
            </p:spPr>
            <p:txBody>
              <a:bodyPr lIns="121904" tIns="60952" rIns="121904" bIns="60952"/>
              <a:lstStyle/>
              <a:p>
                <a:pPr defTabSz="1087451" fontAlgn="auto">
                  <a:spcBef>
                    <a:spcPts val="0"/>
                  </a:spcBef>
                  <a:spcAft>
                    <a:spcPts val="0"/>
                  </a:spcAft>
                  <a:defRPr/>
                </a:pPr>
                <a:endParaRPr lang="en-US" sz="11467">
                  <a:solidFill>
                    <a:prstClr val="black"/>
                  </a:solidFill>
                  <a:latin typeface="Calibri"/>
                  <a:ea typeface="MS PGothic" panose="020B0600070205080204" pitchFamily="34" charset="-128"/>
                  <a:cs typeface="Arial" charset="0"/>
                </a:endParaRPr>
              </a:p>
            </p:txBody>
          </p:sp>
          <p:sp>
            <p:nvSpPr>
              <p:cNvPr id="61" name="Freeform 6"/>
              <p:cNvSpPr>
                <a:spLocks noEditPoints="1"/>
              </p:cNvSpPr>
              <p:nvPr/>
            </p:nvSpPr>
            <p:spPr bwMode="auto">
              <a:xfrm>
                <a:off x="5516707" y="3081515"/>
                <a:ext cx="1099560" cy="1335182"/>
              </a:xfrm>
              <a:custGeom>
                <a:avLst/>
                <a:gdLst>
                  <a:gd name="T0" fmla="*/ 16 w 250"/>
                  <a:gd name="T1" fmla="*/ 152 h 302"/>
                  <a:gd name="T2" fmla="*/ 2 w 250"/>
                  <a:gd name="T3" fmla="*/ 187 h 302"/>
                  <a:gd name="T4" fmla="*/ 28 w 250"/>
                  <a:gd name="T5" fmla="*/ 223 h 302"/>
                  <a:gd name="T6" fmla="*/ 123 w 250"/>
                  <a:gd name="T7" fmla="*/ 302 h 302"/>
                  <a:gd name="T8" fmla="*/ 217 w 250"/>
                  <a:gd name="T9" fmla="*/ 223 h 302"/>
                  <a:gd name="T10" fmla="*/ 245 w 250"/>
                  <a:gd name="T11" fmla="*/ 187 h 302"/>
                  <a:gd name="T12" fmla="*/ 235 w 250"/>
                  <a:gd name="T13" fmla="*/ 154 h 302"/>
                  <a:gd name="T14" fmla="*/ 196 w 250"/>
                  <a:gd name="T15" fmla="*/ 60 h 302"/>
                  <a:gd name="T16" fmla="*/ 56 w 250"/>
                  <a:gd name="T17" fmla="*/ 47 h 302"/>
                  <a:gd name="T18" fmla="*/ 9 w 250"/>
                  <a:gd name="T19" fmla="*/ 99 h 302"/>
                  <a:gd name="T20" fmla="*/ 10 w 250"/>
                  <a:gd name="T21" fmla="*/ 110 h 302"/>
                  <a:gd name="T22" fmla="*/ 20 w 250"/>
                  <a:gd name="T23" fmla="*/ 113 h 302"/>
                  <a:gd name="T24" fmla="*/ 16 w 250"/>
                  <a:gd name="T25" fmla="*/ 152 h 302"/>
                  <a:gd name="T26" fmla="*/ 36 w 250"/>
                  <a:gd name="T27" fmla="*/ 151 h 302"/>
                  <a:gd name="T28" fmla="*/ 167 w 250"/>
                  <a:gd name="T29" fmla="*/ 98 h 302"/>
                  <a:gd name="T30" fmla="*/ 209 w 250"/>
                  <a:gd name="T31" fmla="*/ 173 h 302"/>
                  <a:gd name="T32" fmla="*/ 123 w 250"/>
                  <a:gd name="T33" fmla="*/ 282 h 302"/>
                  <a:gd name="T34" fmla="*/ 36 w 250"/>
                  <a:gd name="T35" fmla="*/ 163 h 302"/>
                  <a:gd name="T36" fmla="*/ 36 w 250"/>
                  <a:gd name="T37" fmla="*/ 15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0" h="302">
                    <a:moveTo>
                      <a:pt x="16" y="152"/>
                    </a:moveTo>
                    <a:cubicBezTo>
                      <a:pt x="7" y="156"/>
                      <a:pt x="0" y="165"/>
                      <a:pt x="2" y="187"/>
                    </a:cubicBezTo>
                    <a:cubicBezTo>
                      <a:pt x="4" y="210"/>
                      <a:pt x="16" y="220"/>
                      <a:pt x="28" y="223"/>
                    </a:cubicBezTo>
                    <a:cubicBezTo>
                      <a:pt x="46" y="266"/>
                      <a:pt x="81" y="302"/>
                      <a:pt x="123" y="302"/>
                    </a:cubicBezTo>
                    <a:cubicBezTo>
                      <a:pt x="164" y="302"/>
                      <a:pt x="199" y="267"/>
                      <a:pt x="217" y="223"/>
                    </a:cubicBezTo>
                    <a:cubicBezTo>
                      <a:pt x="230" y="221"/>
                      <a:pt x="243" y="211"/>
                      <a:pt x="245" y="187"/>
                    </a:cubicBezTo>
                    <a:cubicBezTo>
                      <a:pt x="246" y="169"/>
                      <a:pt x="242" y="159"/>
                      <a:pt x="235" y="154"/>
                    </a:cubicBezTo>
                    <a:cubicBezTo>
                      <a:pt x="250" y="76"/>
                      <a:pt x="196" y="60"/>
                      <a:pt x="196" y="60"/>
                    </a:cubicBezTo>
                    <a:cubicBezTo>
                      <a:pt x="196" y="60"/>
                      <a:pt x="146" y="0"/>
                      <a:pt x="56" y="47"/>
                    </a:cubicBezTo>
                    <a:cubicBezTo>
                      <a:pt x="39" y="56"/>
                      <a:pt x="21" y="75"/>
                      <a:pt x="9" y="99"/>
                    </a:cubicBezTo>
                    <a:cubicBezTo>
                      <a:pt x="8" y="103"/>
                      <a:pt x="8" y="107"/>
                      <a:pt x="10" y="110"/>
                    </a:cubicBezTo>
                    <a:cubicBezTo>
                      <a:pt x="13" y="113"/>
                      <a:pt x="17" y="114"/>
                      <a:pt x="20" y="113"/>
                    </a:cubicBezTo>
                    <a:cubicBezTo>
                      <a:pt x="10" y="135"/>
                      <a:pt x="16" y="150"/>
                      <a:pt x="16" y="152"/>
                    </a:cubicBezTo>
                    <a:moveTo>
                      <a:pt x="36" y="151"/>
                    </a:moveTo>
                    <a:cubicBezTo>
                      <a:pt x="104" y="151"/>
                      <a:pt x="145" y="122"/>
                      <a:pt x="167" y="98"/>
                    </a:cubicBezTo>
                    <a:cubicBezTo>
                      <a:pt x="191" y="122"/>
                      <a:pt x="203" y="152"/>
                      <a:pt x="209" y="173"/>
                    </a:cubicBezTo>
                    <a:cubicBezTo>
                      <a:pt x="204" y="225"/>
                      <a:pt x="168" y="282"/>
                      <a:pt x="123" y="282"/>
                    </a:cubicBezTo>
                    <a:cubicBezTo>
                      <a:pt x="75" y="282"/>
                      <a:pt x="36" y="217"/>
                      <a:pt x="36" y="163"/>
                    </a:cubicBezTo>
                    <a:cubicBezTo>
                      <a:pt x="36" y="159"/>
                      <a:pt x="36" y="155"/>
                      <a:pt x="36" y="151"/>
                    </a:cubicBezTo>
                  </a:path>
                </a:pathLst>
              </a:custGeom>
              <a:grpFill/>
              <a:ln>
                <a:noFill/>
              </a:ln>
              <a:extLst/>
            </p:spPr>
            <p:txBody>
              <a:bodyPr lIns="121904" tIns="60952" rIns="121904" bIns="60952"/>
              <a:lstStyle/>
              <a:p>
                <a:pPr defTabSz="1087451" fontAlgn="auto">
                  <a:spcBef>
                    <a:spcPts val="0"/>
                  </a:spcBef>
                  <a:spcAft>
                    <a:spcPts val="0"/>
                  </a:spcAft>
                  <a:defRPr/>
                </a:pPr>
                <a:endParaRPr lang="en-US" sz="11467">
                  <a:solidFill>
                    <a:prstClr val="black"/>
                  </a:solidFill>
                  <a:latin typeface="Calibri"/>
                  <a:ea typeface="MS PGothic" panose="020B0600070205080204" pitchFamily="34" charset="-128"/>
                  <a:cs typeface="Arial" charset="0"/>
                </a:endParaRPr>
              </a:p>
            </p:txBody>
          </p:sp>
        </p:grpSp>
        <p:sp>
          <p:nvSpPr>
            <p:cNvPr id="153617" name="TextBox 1"/>
            <p:cNvSpPr txBox="1">
              <a:spLocks noChangeArrowheads="1"/>
            </p:cNvSpPr>
            <p:nvPr/>
          </p:nvSpPr>
          <p:spPr bwMode="auto">
            <a:xfrm>
              <a:off x="11870715" y="7403619"/>
              <a:ext cx="1124095" cy="119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r>
                <a:rPr lang="id-ID" altLang="en-US" sz="7200" b="1">
                  <a:solidFill>
                    <a:srgbClr val="E2DFCC"/>
                  </a:solidFill>
                  <a:latin typeface="Open Sans" charset="0"/>
                  <a:ea typeface="MS PGothic" charset="-128"/>
                </a:rPr>
                <a:t>?</a:t>
              </a:r>
            </a:p>
          </p:txBody>
        </p:sp>
      </p:grpSp>
      <p:grpSp>
        <p:nvGrpSpPr>
          <p:cNvPr id="11" name="Group 81"/>
          <p:cNvGrpSpPr>
            <a:grpSpLocks/>
          </p:cNvGrpSpPr>
          <p:nvPr/>
        </p:nvGrpSpPr>
        <p:grpSpPr bwMode="auto">
          <a:xfrm>
            <a:off x="7549623" y="8170335"/>
            <a:ext cx="2277533" cy="2281768"/>
            <a:chOff x="5487492" y="1665901"/>
            <a:chExt cx="1140534" cy="1140533"/>
          </a:xfrm>
        </p:grpSpPr>
        <p:sp>
          <p:nvSpPr>
            <p:cNvPr id="63" name="Oval 62"/>
            <p:cNvSpPr/>
            <p:nvPr/>
          </p:nvSpPr>
          <p:spPr>
            <a:xfrm>
              <a:off x="5487492" y="1665901"/>
              <a:ext cx="1140534" cy="1140533"/>
            </a:xfrm>
            <a:prstGeom prst="ellipse">
              <a:avLst/>
            </a:prstGeom>
            <a:solidFill>
              <a:srgbClr val="94B64E"/>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defTabSz="406400">
                <a:defRPr>
                  <a:solidFill>
                    <a:schemeClr val="tx1"/>
                  </a:solidFill>
                  <a:latin typeface="Arial" charset="0"/>
                  <a:ea typeface="ヒラギノ角ゴ Pro W3" charset="-128"/>
                </a:defRPr>
              </a:lvl1pPr>
              <a:lvl2pPr marL="742950" indent="-285750" defTabSz="406400">
                <a:defRPr>
                  <a:solidFill>
                    <a:schemeClr val="tx1"/>
                  </a:solidFill>
                  <a:latin typeface="Arial" charset="0"/>
                  <a:ea typeface="ヒラギノ角ゴ Pro W3" charset="-128"/>
                </a:defRPr>
              </a:lvl2pPr>
              <a:lvl3pPr marL="1143000" indent="-228600" defTabSz="406400">
                <a:defRPr>
                  <a:solidFill>
                    <a:schemeClr val="tx1"/>
                  </a:solidFill>
                  <a:latin typeface="Arial" charset="0"/>
                  <a:ea typeface="ヒラギノ角ゴ Pro W3" charset="-128"/>
                </a:defRPr>
              </a:lvl3pPr>
              <a:lvl4pPr marL="1600200" indent="-228600" defTabSz="406400">
                <a:defRPr>
                  <a:solidFill>
                    <a:schemeClr val="tx1"/>
                  </a:solidFill>
                  <a:latin typeface="Arial" charset="0"/>
                  <a:ea typeface="ヒラギノ角ゴ Pro W3" charset="-128"/>
                </a:defRPr>
              </a:lvl4pPr>
              <a:lvl5pPr marL="2057400" indent="-228600" defTabSz="406400">
                <a:defRPr>
                  <a:solidFill>
                    <a:schemeClr val="tx1"/>
                  </a:solidFill>
                  <a:latin typeface="Arial" charset="0"/>
                  <a:ea typeface="ヒラギノ角ゴ Pro W3" charset="-128"/>
                </a:defRPr>
              </a:lvl5pPr>
              <a:lvl6pPr marL="2514600" indent="-228600" defTabSz="406400" eaLnBrk="0" fontAlgn="base" hangingPunct="0">
                <a:spcBef>
                  <a:spcPct val="0"/>
                </a:spcBef>
                <a:spcAft>
                  <a:spcPct val="0"/>
                </a:spcAft>
                <a:defRPr>
                  <a:solidFill>
                    <a:schemeClr val="tx1"/>
                  </a:solidFill>
                  <a:latin typeface="Arial" charset="0"/>
                  <a:ea typeface="ヒラギノ角ゴ Pro W3" charset="-128"/>
                </a:defRPr>
              </a:lvl6pPr>
              <a:lvl7pPr marL="2971800" indent="-228600" defTabSz="406400" eaLnBrk="0" fontAlgn="base" hangingPunct="0">
                <a:spcBef>
                  <a:spcPct val="0"/>
                </a:spcBef>
                <a:spcAft>
                  <a:spcPct val="0"/>
                </a:spcAft>
                <a:defRPr>
                  <a:solidFill>
                    <a:schemeClr val="tx1"/>
                  </a:solidFill>
                  <a:latin typeface="Arial" charset="0"/>
                  <a:ea typeface="ヒラギノ角ゴ Pro W3" charset="-128"/>
                </a:defRPr>
              </a:lvl7pPr>
              <a:lvl8pPr marL="3429000" indent="-228600" defTabSz="406400" eaLnBrk="0" fontAlgn="base" hangingPunct="0">
                <a:spcBef>
                  <a:spcPct val="0"/>
                </a:spcBef>
                <a:spcAft>
                  <a:spcPct val="0"/>
                </a:spcAft>
                <a:defRPr>
                  <a:solidFill>
                    <a:schemeClr val="tx1"/>
                  </a:solidFill>
                  <a:latin typeface="Arial" charset="0"/>
                  <a:ea typeface="ヒラギノ角ゴ Pro W3" charset="-128"/>
                </a:defRPr>
              </a:lvl8pPr>
              <a:lvl9pPr marL="3886200" indent="-228600" defTabSz="406400" eaLnBrk="0" fontAlgn="base" hangingPunct="0">
                <a:spcBef>
                  <a:spcPct val="0"/>
                </a:spcBef>
                <a:spcAft>
                  <a:spcPct val="0"/>
                </a:spcAft>
                <a:defRPr>
                  <a:solidFill>
                    <a:schemeClr val="tx1"/>
                  </a:solidFill>
                  <a:latin typeface="Arial" charset="0"/>
                  <a:ea typeface="ヒラギノ角ゴ Pro W3" charset="-128"/>
                </a:defRPr>
              </a:lvl9pPr>
            </a:lstStyle>
            <a:p>
              <a:pPr algn="ctr">
                <a:defRPr/>
              </a:pPr>
              <a:endParaRPr lang="en-US" altLang="en-US" sz="5600">
                <a:solidFill>
                  <a:srgbClr val="FFFFFF"/>
                </a:solidFill>
                <a:latin typeface="Open Sans" charset="0"/>
              </a:endParaRPr>
            </a:p>
          </p:txBody>
        </p:sp>
        <p:grpSp>
          <p:nvGrpSpPr>
            <p:cNvPr id="12" name="Group 66"/>
            <p:cNvGrpSpPr/>
            <p:nvPr/>
          </p:nvGrpSpPr>
          <p:grpSpPr>
            <a:xfrm>
              <a:off x="5824931" y="2048097"/>
              <a:ext cx="483112" cy="373866"/>
              <a:chOff x="6916738" y="2898776"/>
              <a:chExt cx="315913" cy="244475"/>
            </a:xfrm>
            <a:solidFill>
              <a:schemeClr val="bg1"/>
            </a:solidFill>
          </p:grpSpPr>
          <p:sp>
            <p:nvSpPr>
              <p:cNvPr id="65" name="Freeform 64"/>
              <p:cNvSpPr>
                <a:spLocks/>
              </p:cNvSpPr>
              <p:nvPr/>
            </p:nvSpPr>
            <p:spPr bwMode="auto">
              <a:xfrm>
                <a:off x="7015163" y="2898776"/>
                <a:ext cx="119063" cy="33338"/>
              </a:xfrm>
              <a:custGeom>
                <a:avLst/>
                <a:gdLst>
                  <a:gd name="T0" fmla="*/ 4 w 32"/>
                  <a:gd name="T1" fmla="*/ 6 h 9"/>
                  <a:gd name="T2" fmla="*/ 6 w 32"/>
                  <a:gd name="T3" fmla="*/ 4 h 9"/>
                  <a:gd name="T4" fmla="*/ 26 w 32"/>
                  <a:gd name="T5" fmla="*/ 4 h 9"/>
                  <a:gd name="T6" fmla="*/ 28 w 32"/>
                  <a:gd name="T7" fmla="*/ 6 h 9"/>
                  <a:gd name="T8" fmla="*/ 28 w 32"/>
                  <a:gd name="T9" fmla="*/ 9 h 9"/>
                  <a:gd name="T10" fmla="*/ 32 w 32"/>
                  <a:gd name="T11" fmla="*/ 9 h 9"/>
                  <a:gd name="T12" fmla="*/ 32 w 32"/>
                  <a:gd name="T13" fmla="*/ 5 h 9"/>
                  <a:gd name="T14" fmla="*/ 26 w 32"/>
                  <a:gd name="T15" fmla="*/ 0 h 9"/>
                  <a:gd name="T16" fmla="*/ 5 w 32"/>
                  <a:gd name="T17" fmla="*/ 0 h 9"/>
                  <a:gd name="T18" fmla="*/ 0 w 32"/>
                  <a:gd name="T19" fmla="*/ 5 h 9"/>
                  <a:gd name="T20" fmla="*/ 0 w 32"/>
                  <a:gd name="T21" fmla="*/ 9 h 9"/>
                  <a:gd name="T22" fmla="*/ 4 w 32"/>
                  <a:gd name="T23" fmla="*/ 9 h 9"/>
                  <a:gd name="T24" fmla="*/ 4 w 32"/>
                  <a:gd name="T2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9">
                    <a:moveTo>
                      <a:pt x="4" y="6"/>
                    </a:moveTo>
                    <a:cubicBezTo>
                      <a:pt x="4" y="5"/>
                      <a:pt x="5" y="4"/>
                      <a:pt x="6" y="4"/>
                    </a:cubicBezTo>
                    <a:cubicBezTo>
                      <a:pt x="26" y="4"/>
                      <a:pt x="26" y="4"/>
                      <a:pt x="26" y="4"/>
                    </a:cubicBezTo>
                    <a:cubicBezTo>
                      <a:pt x="27" y="4"/>
                      <a:pt x="28" y="5"/>
                      <a:pt x="28" y="6"/>
                    </a:cubicBezTo>
                    <a:cubicBezTo>
                      <a:pt x="28" y="9"/>
                      <a:pt x="28" y="9"/>
                      <a:pt x="28" y="9"/>
                    </a:cubicBezTo>
                    <a:cubicBezTo>
                      <a:pt x="32" y="9"/>
                      <a:pt x="32" y="9"/>
                      <a:pt x="32" y="9"/>
                    </a:cubicBezTo>
                    <a:cubicBezTo>
                      <a:pt x="32" y="5"/>
                      <a:pt x="32" y="5"/>
                      <a:pt x="32" y="5"/>
                    </a:cubicBezTo>
                    <a:cubicBezTo>
                      <a:pt x="32" y="2"/>
                      <a:pt x="29" y="0"/>
                      <a:pt x="26" y="0"/>
                    </a:cubicBezTo>
                    <a:cubicBezTo>
                      <a:pt x="5" y="0"/>
                      <a:pt x="5" y="0"/>
                      <a:pt x="5" y="0"/>
                    </a:cubicBezTo>
                    <a:cubicBezTo>
                      <a:pt x="2" y="0"/>
                      <a:pt x="0" y="2"/>
                      <a:pt x="0" y="5"/>
                    </a:cubicBezTo>
                    <a:cubicBezTo>
                      <a:pt x="0" y="9"/>
                      <a:pt x="0" y="9"/>
                      <a:pt x="0" y="9"/>
                    </a:cubicBezTo>
                    <a:cubicBezTo>
                      <a:pt x="4" y="9"/>
                      <a:pt x="4" y="9"/>
                      <a:pt x="4" y="9"/>
                    </a:cubicBezTo>
                    <a:lnTo>
                      <a:pt x="4" y="6"/>
                    </a:ln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66" name="Freeform 63"/>
              <p:cNvSpPr>
                <a:spLocks/>
              </p:cNvSpPr>
              <p:nvPr/>
            </p:nvSpPr>
            <p:spPr bwMode="auto">
              <a:xfrm>
                <a:off x="6916738" y="3090863"/>
                <a:ext cx="315913" cy="52388"/>
              </a:xfrm>
              <a:custGeom>
                <a:avLst/>
                <a:gdLst>
                  <a:gd name="T0" fmla="*/ 83 w 84"/>
                  <a:gd name="T1" fmla="*/ 0 h 14"/>
                  <a:gd name="T2" fmla="*/ 49 w 84"/>
                  <a:gd name="T3" fmla="*/ 0 h 14"/>
                  <a:gd name="T4" fmla="*/ 49 w 84"/>
                  <a:gd name="T5" fmla="*/ 1 h 14"/>
                  <a:gd name="T6" fmla="*/ 46 w 84"/>
                  <a:gd name="T7" fmla="*/ 3 h 14"/>
                  <a:gd name="T8" fmla="*/ 37 w 84"/>
                  <a:gd name="T9" fmla="*/ 3 h 14"/>
                  <a:gd name="T10" fmla="*/ 35 w 84"/>
                  <a:gd name="T11" fmla="*/ 1 h 14"/>
                  <a:gd name="T12" fmla="*/ 35 w 84"/>
                  <a:gd name="T13" fmla="*/ 0 h 14"/>
                  <a:gd name="T14" fmla="*/ 1 w 84"/>
                  <a:gd name="T15" fmla="*/ 0 h 14"/>
                  <a:gd name="T16" fmla="*/ 0 w 84"/>
                  <a:gd name="T17" fmla="*/ 0 h 14"/>
                  <a:gd name="T18" fmla="*/ 0 w 84"/>
                  <a:gd name="T19" fmla="*/ 9 h 14"/>
                  <a:gd name="T20" fmla="*/ 6 w 84"/>
                  <a:gd name="T21" fmla="*/ 14 h 14"/>
                  <a:gd name="T22" fmla="*/ 78 w 84"/>
                  <a:gd name="T23" fmla="*/ 14 h 14"/>
                  <a:gd name="T24" fmla="*/ 84 w 84"/>
                  <a:gd name="T25" fmla="*/ 9 h 14"/>
                  <a:gd name="T26" fmla="*/ 84 w 84"/>
                  <a:gd name="T27" fmla="*/ 0 h 14"/>
                  <a:gd name="T28" fmla="*/ 83 w 84"/>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14">
                    <a:moveTo>
                      <a:pt x="83" y="0"/>
                    </a:moveTo>
                    <a:cubicBezTo>
                      <a:pt x="49" y="0"/>
                      <a:pt x="49" y="0"/>
                      <a:pt x="49" y="0"/>
                    </a:cubicBezTo>
                    <a:cubicBezTo>
                      <a:pt x="49" y="1"/>
                      <a:pt x="49" y="1"/>
                      <a:pt x="49" y="1"/>
                    </a:cubicBezTo>
                    <a:cubicBezTo>
                      <a:pt x="49" y="2"/>
                      <a:pt x="48" y="3"/>
                      <a:pt x="46" y="3"/>
                    </a:cubicBezTo>
                    <a:cubicBezTo>
                      <a:pt x="37" y="3"/>
                      <a:pt x="37" y="3"/>
                      <a:pt x="37" y="3"/>
                    </a:cubicBezTo>
                    <a:cubicBezTo>
                      <a:pt x="36" y="3"/>
                      <a:pt x="35" y="2"/>
                      <a:pt x="35" y="1"/>
                    </a:cubicBezTo>
                    <a:cubicBezTo>
                      <a:pt x="35" y="0"/>
                      <a:pt x="35" y="0"/>
                      <a:pt x="35" y="0"/>
                    </a:cubicBezTo>
                    <a:cubicBezTo>
                      <a:pt x="1" y="0"/>
                      <a:pt x="1" y="0"/>
                      <a:pt x="1" y="0"/>
                    </a:cubicBezTo>
                    <a:cubicBezTo>
                      <a:pt x="0" y="0"/>
                      <a:pt x="0" y="0"/>
                      <a:pt x="0" y="0"/>
                    </a:cubicBezTo>
                    <a:cubicBezTo>
                      <a:pt x="0" y="9"/>
                      <a:pt x="0" y="9"/>
                      <a:pt x="0" y="9"/>
                    </a:cubicBezTo>
                    <a:cubicBezTo>
                      <a:pt x="0" y="12"/>
                      <a:pt x="3" y="14"/>
                      <a:pt x="6" y="14"/>
                    </a:cubicBezTo>
                    <a:cubicBezTo>
                      <a:pt x="78" y="14"/>
                      <a:pt x="78" y="14"/>
                      <a:pt x="78" y="14"/>
                    </a:cubicBezTo>
                    <a:cubicBezTo>
                      <a:pt x="81" y="14"/>
                      <a:pt x="84" y="12"/>
                      <a:pt x="84" y="9"/>
                    </a:cubicBezTo>
                    <a:cubicBezTo>
                      <a:pt x="84" y="0"/>
                      <a:pt x="84" y="0"/>
                      <a:pt x="84" y="0"/>
                    </a:cubicBezTo>
                    <a:cubicBezTo>
                      <a:pt x="84" y="0"/>
                      <a:pt x="83" y="0"/>
                      <a:pt x="83" y="0"/>
                    </a:cubicBez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sp>
            <p:nvSpPr>
              <p:cNvPr id="67" name="Freeform 64"/>
              <p:cNvSpPr>
                <a:spLocks/>
              </p:cNvSpPr>
              <p:nvPr/>
            </p:nvSpPr>
            <p:spPr bwMode="auto">
              <a:xfrm>
                <a:off x="6916738" y="2940051"/>
                <a:ext cx="315913" cy="138113"/>
              </a:xfrm>
              <a:custGeom>
                <a:avLst/>
                <a:gdLst>
                  <a:gd name="T0" fmla="*/ 78 w 84"/>
                  <a:gd name="T1" fmla="*/ 0 h 37"/>
                  <a:gd name="T2" fmla="*/ 6 w 84"/>
                  <a:gd name="T3" fmla="*/ 0 h 37"/>
                  <a:gd name="T4" fmla="*/ 0 w 84"/>
                  <a:gd name="T5" fmla="*/ 6 h 37"/>
                  <a:gd name="T6" fmla="*/ 0 w 84"/>
                  <a:gd name="T7" fmla="*/ 36 h 37"/>
                  <a:gd name="T8" fmla="*/ 1 w 84"/>
                  <a:gd name="T9" fmla="*/ 37 h 37"/>
                  <a:gd name="T10" fmla="*/ 35 w 84"/>
                  <a:gd name="T11" fmla="*/ 37 h 37"/>
                  <a:gd name="T12" fmla="*/ 35 w 84"/>
                  <a:gd name="T13" fmla="*/ 35 h 37"/>
                  <a:gd name="T14" fmla="*/ 37 w 84"/>
                  <a:gd name="T15" fmla="*/ 33 h 37"/>
                  <a:gd name="T16" fmla="*/ 46 w 84"/>
                  <a:gd name="T17" fmla="*/ 33 h 37"/>
                  <a:gd name="T18" fmla="*/ 49 w 84"/>
                  <a:gd name="T19" fmla="*/ 35 h 37"/>
                  <a:gd name="T20" fmla="*/ 49 w 84"/>
                  <a:gd name="T21" fmla="*/ 37 h 37"/>
                  <a:gd name="T22" fmla="*/ 83 w 84"/>
                  <a:gd name="T23" fmla="*/ 37 h 37"/>
                  <a:gd name="T24" fmla="*/ 84 w 84"/>
                  <a:gd name="T25" fmla="*/ 36 h 37"/>
                  <a:gd name="T26" fmla="*/ 84 w 84"/>
                  <a:gd name="T27" fmla="*/ 6 h 37"/>
                  <a:gd name="T28" fmla="*/ 78 w 84"/>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37">
                    <a:moveTo>
                      <a:pt x="78" y="0"/>
                    </a:moveTo>
                    <a:cubicBezTo>
                      <a:pt x="6" y="0"/>
                      <a:pt x="6" y="0"/>
                      <a:pt x="6" y="0"/>
                    </a:cubicBezTo>
                    <a:cubicBezTo>
                      <a:pt x="3" y="0"/>
                      <a:pt x="0" y="2"/>
                      <a:pt x="0" y="6"/>
                    </a:cubicBezTo>
                    <a:cubicBezTo>
                      <a:pt x="0" y="36"/>
                      <a:pt x="0" y="36"/>
                      <a:pt x="0" y="36"/>
                    </a:cubicBezTo>
                    <a:cubicBezTo>
                      <a:pt x="0" y="37"/>
                      <a:pt x="0" y="37"/>
                      <a:pt x="1" y="37"/>
                    </a:cubicBezTo>
                    <a:cubicBezTo>
                      <a:pt x="35" y="37"/>
                      <a:pt x="35" y="37"/>
                      <a:pt x="35" y="37"/>
                    </a:cubicBezTo>
                    <a:cubicBezTo>
                      <a:pt x="35" y="35"/>
                      <a:pt x="35" y="35"/>
                      <a:pt x="35" y="35"/>
                    </a:cubicBezTo>
                    <a:cubicBezTo>
                      <a:pt x="35" y="34"/>
                      <a:pt x="36" y="33"/>
                      <a:pt x="37" y="33"/>
                    </a:cubicBezTo>
                    <a:cubicBezTo>
                      <a:pt x="46" y="33"/>
                      <a:pt x="46" y="33"/>
                      <a:pt x="46" y="33"/>
                    </a:cubicBezTo>
                    <a:cubicBezTo>
                      <a:pt x="48" y="33"/>
                      <a:pt x="49" y="34"/>
                      <a:pt x="49" y="35"/>
                    </a:cubicBezTo>
                    <a:cubicBezTo>
                      <a:pt x="49" y="37"/>
                      <a:pt x="49" y="37"/>
                      <a:pt x="49" y="37"/>
                    </a:cubicBezTo>
                    <a:cubicBezTo>
                      <a:pt x="83" y="37"/>
                      <a:pt x="83" y="37"/>
                      <a:pt x="83" y="37"/>
                    </a:cubicBezTo>
                    <a:cubicBezTo>
                      <a:pt x="83" y="37"/>
                      <a:pt x="84" y="37"/>
                      <a:pt x="84" y="36"/>
                    </a:cubicBezTo>
                    <a:cubicBezTo>
                      <a:pt x="84" y="6"/>
                      <a:pt x="84" y="6"/>
                      <a:pt x="84" y="6"/>
                    </a:cubicBezTo>
                    <a:cubicBezTo>
                      <a:pt x="84" y="2"/>
                      <a:pt x="81" y="0"/>
                      <a:pt x="78" y="0"/>
                    </a:cubicBezTo>
                    <a:close/>
                  </a:path>
                </a:pathLst>
              </a:custGeom>
              <a:grpFill/>
              <a:ln>
                <a:noFill/>
              </a:ln>
              <a:extLst/>
            </p:spPr>
            <p:txBody>
              <a:bodyPr/>
              <a:lstStyle/>
              <a:p>
                <a:pPr defTabSz="1087451" fontAlgn="auto">
                  <a:spcBef>
                    <a:spcPts val="0"/>
                  </a:spcBef>
                  <a:spcAft>
                    <a:spcPts val="0"/>
                  </a:spcAft>
                  <a:defRPr/>
                </a:pPr>
                <a:endParaRPr lang="en-US" sz="4301">
                  <a:solidFill>
                    <a:prstClr val="black"/>
                  </a:solidFill>
                  <a:latin typeface="Calibri"/>
                  <a:ea typeface="MS PGothic" panose="020B0600070205080204" pitchFamily="34" charset="-128"/>
                  <a:cs typeface="Arial" charset="0"/>
                </a:endParaRPr>
              </a:p>
            </p:txBody>
          </p:sp>
        </p:grpSp>
      </p:grpSp>
      <p:pic>
        <p:nvPicPr>
          <p:cNvPr id="153612" name="Picture 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219054" y="173570"/>
            <a:ext cx="2899835" cy="105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itle 1"/>
          <p:cNvSpPr txBox="1">
            <a:spLocks/>
          </p:cNvSpPr>
          <p:nvPr/>
        </p:nvSpPr>
        <p:spPr bwMode="auto">
          <a:xfrm>
            <a:off x="1411288" y="800103"/>
            <a:ext cx="20658667" cy="1189565"/>
          </a:xfrm>
          <a:prstGeom prst="rect">
            <a:avLst/>
          </a:prstGeom>
          <a:noFill/>
          <a:ln w="9525">
            <a:noFill/>
            <a:miter lim="800000"/>
            <a:headEnd/>
            <a:tailEnd/>
          </a:ln>
        </p:spPr>
        <p:txBody>
          <a:bodyPr/>
          <a:lstStyle/>
          <a:p>
            <a:pPr defTabSz="1087451">
              <a:defRPr/>
            </a:pPr>
            <a:r>
              <a:rPr lang="id-ID" altLang="en-US" sz="5400" b="1">
                <a:solidFill>
                  <a:prstClr val="black"/>
                </a:solidFill>
                <a:ea typeface="MS PGothic" panose="020B0600070205080204" pitchFamily="34" charset="-128"/>
              </a:rPr>
              <a:t>Jabatan Fungsional Pengelola Pengadaan Barang/Jasa</a:t>
            </a:r>
            <a:endParaRPr lang="en-US" altLang="en-US" sz="5400" b="1">
              <a:solidFill>
                <a:prstClr val="black"/>
              </a:solidFill>
              <a:ea typeface="MS PGothic" panose="020B0600070205080204" pitchFamily="34" charset="-128"/>
            </a:endParaRPr>
          </a:p>
        </p:txBody>
      </p:sp>
    </p:spTree>
    <p:extLst>
      <p:ext uri="{BB962C8B-B14F-4D97-AF65-F5344CB8AC3E}">
        <p14:creationId xmlns:p14="http://schemas.microsoft.com/office/powerpoint/2010/main" val="83207764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0-#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nodeType="afterGroup">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par>
                          <p:cTn id="37" fill="hold" nodeType="afterGroup">
                            <p:stCondLst>
                              <p:cond delay="3000"/>
                            </p:stCondLst>
                            <p:childTnLst>
                              <p:par>
                                <p:cTn id="38" presetID="53" presetClass="entr" presetSubtype="16"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childTnLst>
                          </p:cTn>
                        </p:par>
                        <p:par>
                          <p:cTn id="43" fill="hold" nodeType="afterGroup">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nodeType="afterGroup">
                            <p:stCondLst>
                              <p:cond delay="4000"/>
                            </p:stCondLst>
                            <p:childTnLst>
                              <p:par>
                                <p:cTn id="50" presetID="53" presetClass="entr" presetSubtype="16"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nodeType="afterGroup">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500" fill="hold"/>
                                        <p:tgtEl>
                                          <p:spTgt spid="34"/>
                                        </p:tgtEl>
                                        <p:attrNameLst>
                                          <p:attrName>ppt_w</p:attrName>
                                        </p:attrNameLst>
                                      </p:cBhvr>
                                      <p:tavLst>
                                        <p:tav tm="0">
                                          <p:val>
                                            <p:fltVal val="0"/>
                                          </p:val>
                                        </p:tav>
                                        <p:tav tm="100000">
                                          <p:val>
                                            <p:strVal val="#ppt_w"/>
                                          </p:val>
                                        </p:tav>
                                      </p:tavLst>
                                    </p:anim>
                                    <p:anim calcmode="lin" valueType="num">
                                      <p:cBhvr>
                                        <p:cTn id="59" dur="500" fill="hold"/>
                                        <p:tgtEl>
                                          <p:spTgt spid="34"/>
                                        </p:tgtEl>
                                        <p:attrNameLst>
                                          <p:attrName>ppt_h</p:attrName>
                                        </p:attrNameLst>
                                      </p:cBhvr>
                                      <p:tavLst>
                                        <p:tav tm="0">
                                          <p:val>
                                            <p:fltVal val="0"/>
                                          </p:val>
                                        </p:tav>
                                        <p:tav tm="100000">
                                          <p:val>
                                            <p:strVal val="#ppt_h"/>
                                          </p:val>
                                        </p:tav>
                                      </p:tavLst>
                                    </p:anim>
                                    <p:animEffect transition="in" filter="fade">
                                      <p:cBhvr>
                                        <p:cTn id="60" dur="500"/>
                                        <p:tgtEl>
                                          <p:spTgt spid="34"/>
                                        </p:tgtEl>
                                      </p:cBhvr>
                                    </p:animEffect>
                                  </p:childTnLst>
                                </p:cTn>
                              </p:par>
                            </p:childTnLst>
                          </p:cTn>
                        </p:par>
                        <p:par>
                          <p:cTn id="61" fill="hold" nodeType="afterGroup">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par>
                          <p:cTn id="67" fill="hold" nodeType="afterGroup">
                            <p:stCondLst>
                              <p:cond delay="5500"/>
                            </p:stCondLst>
                            <p:childTnLst>
                              <p:par>
                                <p:cTn id="68" presetID="53" presetClass="entr" presetSubtype="16"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anim calcmode="lin" valueType="num">
                                      <p:cBhvr>
                                        <p:cTn id="70" dur="500" fill="hold"/>
                                        <p:tgtEl>
                                          <p:spTgt spid="69"/>
                                        </p:tgtEl>
                                        <p:attrNameLst>
                                          <p:attrName>ppt_w</p:attrName>
                                        </p:attrNameLst>
                                      </p:cBhvr>
                                      <p:tavLst>
                                        <p:tav tm="0">
                                          <p:val>
                                            <p:fltVal val="0"/>
                                          </p:val>
                                        </p:tav>
                                        <p:tav tm="100000">
                                          <p:val>
                                            <p:strVal val="#ppt_w"/>
                                          </p:val>
                                        </p:tav>
                                      </p:tavLst>
                                    </p:anim>
                                    <p:anim calcmode="lin" valueType="num">
                                      <p:cBhvr>
                                        <p:cTn id="71" dur="500" fill="hold"/>
                                        <p:tgtEl>
                                          <p:spTgt spid="69"/>
                                        </p:tgtEl>
                                        <p:attrNameLst>
                                          <p:attrName>ppt_h</p:attrName>
                                        </p:attrNameLst>
                                      </p:cBhvr>
                                      <p:tavLst>
                                        <p:tav tm="0">
                                          <p:val>
                                            <p:fltVal val="0"/>
                                          </p:val>
                                        </p:tav>
                                        <p:tav tm="100000">
                                          <p:val>
                                            <p:strVal val="#ppt_h"/>
                                          </p:val>
                                        </p:tav>
                                      </p:tavLst>
                                    </p:anim>
                                    <p:animEffect transition="in" filter="fade">
                                      <p:cBhvr>
                                        <p:cTn id="7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56" grpId="0" animBg="1"/>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71494" y="428580"/>
            <a:ext cx="23244026" cy="1262210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9" tIns="91445" rIns="182889" bIns="91445" anchor="t"/>
          <a:lstStyle/>
          <a:p>
            <a:pPr>
              <a:defRPr/>
            </a:pPr>
            <a:r>
              <a:rPr lang="en-US" sz="4800" b="1" dirty="0">
                <a:solidFill>
                  <a:schemeClr val="tx1"/>
                </a:solidFill>
                <a:latin typeface="Arial Narrow" pitchFamily="34" charset="0"/>
                <a:cs typeface="Arial" pitchFamily="34" charset="0"/>
              </a:rPr>
              <a:t>Status </a:t>
            </a:r>
            <a:r>
              <a:rPr lang="en-US" sz="4800" b="1" dirty="0" err="1">
                <a:solidFill>
                  <a:schemeClr val="tx1"/>
                </a:solidFill>
                <a:latin typeface="Arial Narrow" pitchFamily="34" charset="0"/>
                <a:cs typeface="Arial" pitchFamily="34" charset="0"/>
              </a:rPr>
              <a:t>Pengusulan</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Kembali</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Tunjangan</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Fungsional</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Pengelola</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Pengadaan</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Barang</a:t>
            </a:r>
            <a:r>
              <a:rPr lang="en-US" sz="4800" b="1" dirty="0">
                <a:solidFill>
                  <a:schemeClr val="tx1"/>
                </a:solidFill>
                <a:latin typeface="Arial Narrow" pitchFamily="34" charset="0"/>
                <a:cs typeface="Arial" pitchFamily="34" charset="0"/>
              </a:rPr>
              <a:t>/</a:t>
            </a:r>
            <a:r>
              <a:rPr lang="en-US" sz="4800" b="1" dirty="0" err="1">
                <a:solidFill>
                  <a:schemeClr val="tx1"/>
                </a:solidFill>
                <a:latin typeface="Arial Narrow" pitchFamily="34" charset="0"/>
                <a:cs typeface="Arial" pitchFamily="34" charset="0"/>
              </a:rPr>
              <a:t>Jasa</a:t>
            </a:r>
            <a:r>
              <a:rPr lang="en-US" sz="4800" b="1" dirty="0">
                <a:solidFill>
                  <a:schemeClr val="tx1"/>
                </a:solidFill>
                <a:latin typeface="Arial Narrow" pitchFamily="34" charset="0"/>
                <a:cs typeface="Arial" pitchFamily="34" charset="0"/>
              </a:rPr>
              <a:t> </a:t>
            </a:r>
            <a:r>
              <a:rPr lang="en-US" sz="4800" b="1" dirty="0" err="1">
                <a:solidFill>
                  <a:schemeClr val="tx1"/>
                </a:solidFill>
                <a:latin typeface="Arial Narrow" pitchFamily="34" charset="0"/>
                <a:cs typeface="Arial" pitchFamily="34" charset="0"/>
              </a:rPr>
              <a:t>Pemerintah</a:t>
            </a:r>
            <a:r>
              <a:rPr lang="en-US" sz="4800" b="1" dirty="0">
                <a:solidFill>
                  <a:schemeClr val="tx1"/>
                </a:solidFill>
                <a:latin typeface="Arial Narrow" pitchFamily="34" charset="0"/>
                <a:cs typeface="Arial" pitchFamily="34" charset="0"/>
              </a:rPr>
              <a:t> :</a:t>
            </a:r>
          </a:p>
          <a:p>
            <a:pPr algn="ctr">
              <a:defRPr/>
            </a:pPr>
            <a:endParaRPr lang="en-US" sz="4800" dirty="0">
              <a:solidFill>
                <a:schemeClr val="tx1"/>
              </a:solidFill>
              <a:latin typeface="Arial Narrow" pitchFamily="34" charset="0"/>
              <a:cs typeface="Arial" pitchFamily="34" charset="0"/>
              <a:sym typeface="Wingdings" pitchFamily="2" charset="2"/>
            </a:endParaRPr>
          </a:p>
          <a:p>
            <a:pPr marL="914446" indent="-914446">
              <a:buFont typeface="+mj-lt"/>
              <a:buAutoNum type="arabicPeriod"/>
              <a:defRPr/>
            </a:pPr>
            <a:r>
              <a:rPr lang="en-US" sz="4800" dirty="0">
                <a:solidFill>
                  <a:schemeClr val="tx1"/>
                </a:solidFill>
                <a:latin typeface="Arial Narrow" pitchFamily="34" charset="0"/>
                <a:cs typeface="Arial" pitchFamily="34" charset="0"/>
                <a:sym typeface="Wingdings" pitchFamily="2" charset="2"/>
              </a:rPr>
              <a:t>L</a:t>
            </a:r>
            <a:r>
              <a:rPr lang="id-ID" sz="4800" dirty="0">
                <a:solidFill>
                  <a:schemeClr val="tx1"/>
                </a:solidFill>
                <a:latin typeface="Arial Narrow" pitchFamily="34" charset="0"/>
                <a:cs typeface="Arial" pitchFamily="34" charset="0"/>
                <a:sym typeface="Wingdings" pitchFamily="2" charset="2"/>
              </a:rPr>
              <a:t>KPP saat ini memproses pengajuan Tunjangan Fungsional JFPBJP</a:t>
            </a:r>
          </a:p>
          <a:p>
            <a:pPr marL="914446" indent="-914446">
              <a:buFont typeface="+mj-lt"/>
              <a:buAutoNum type="arabicPeriod"/>
              <a:defRPr/>
            </a:pPr>
            <a:r>
              <a:rPr lang="id-ID" sz="4800" dirty="0">
                <a:solidFill>
                  <a:schemeClr val="tx1"/>
                </a:solidFill>
                <a:latin typeface="Arial Narrow" pitchFamily="34" charset="0"/>
                <a:cs typeface="Arial" pitchFamily="34" charset="0"/>
                <a:sym typeface="Wingdings" pitchFamily="2" charset="2"/>
              </a:rPr>
              <a:t>Usulan Besaran Tunjangan </a:t>
            </a:r>
            <a:r>
              <a:rPr lang="en-US" sz="4800" dirty="0">
                <a:solidFill>
                  <a:schemeClr val="tx1"/>
                </a:solidFill>
                <a:latin typeface="Arial Narrow" pitchFamily="34" charset="0"/>
                <a:cs typeface="Arial" pitchFamily="34" charset="0"/>
                <a:sym typeface="Wingdings" pitchFamily="2" charset="2"/>
              </a:rPr>
              <a:t>JABATAN </a:t>
            </a:r>
            <a:r>
              <a:rPr lang="id-ID" sz="4800" dirty="0">
                <a:solidFill>
                  <a:schemeClr val="tx1"/>
                </a:solidFill>
                <a:latin typeface="Arial Narrow" pitchFamily="34" charset="0"/>
                <a:cs typeface="Arial" pitchFamily="34" charset="0"/>
                <a:sym typeface="Wingdings" pitchFamily="2" charset="2"/>
              </a:rPr>
              <a:t>Fungsional JFPBJP</a:t>
            </a:r>
          </a:p>
          <a:p>
            <a:pPr marL="914446" indent="-914446">
              <a:defRPr/>
            </a:pPr>
            <a:endParaRPr lang="id-ID" sz="4400" dirty="0">
              <a:solidFill>
                <a:schemeClr val="tx1"/>
              </a:solidFill>
              <a:latin typeface="Arial Narrow" pitchFamily="34" charset="0"/>
              <a:cs typeface="Arial" pitchFamily="34" charset="0"/>
              <a:sym typeface="Wingdings" pitchFamily="2" charset="2"/>
            </a:endParaRPr>
          </a:p>
          <a:p>
            <a:pPr marL="1971775" indent="-546127" algn="just">
              <a:defRPr/>
            </a:pPr>
            <a:endParaRPr lang="id-ID" sz="4800" dirty="0">
              <a:solidFill>
                <a:schemeClr val="tx1"/>
              </a:solidFill>
              <a:latin typeface="Arial Narrow" pitchFamily="34" charset="0"/>
              <a:cs typeface="Arial" pitchFamily="34" charset="0"/>
            </a:endParaRPr>
          </a:p>
          <a:p>
            <a:pPr marL="1806666" indent="-381019" algn="just">
              <a:defRPr/>
            </a:pPr>
            <a:endParaRPr lang="id-ID" sz="4800" dirty="0">
              <a:solidFill>
                <a:schemeClr val="tx1"/>
              </a:solidFill>
              <a:latin typeface="Arial Narrow" pitchFamily="34" charset="0"/>
              <a:cs typeface="Arial" pitchFamily="34" charset="0"/>
            </a:endParaRPr>
          </a:p>
          <a:p>
            <a:pPr marL="1028751" indent="-1028751" algn="just">
              <a:defRPr/>
            </a:pPr>
            <a:endParaRPr lang="id-ID" sz="4800" b="1" dirty="0">
              <a:solidFill>
                <a:schemeClr val="tx1"/>
              </a:solidFill>
              <a:latin typeface="Arial Narrow" pitchFamily="34" charset="0"/>
              <a:cs typeface="Arial" pitchFamily="34" charset="0"/>
            </a:endParaRPr>
          </a:p>
          <a:p>
            <a:pPr marL="1028751" indent="-1028751" algn="just">
              <a:defRPr/>
            </a:pPr>
            <a:endParaRPr lang="id-ID" sz="4800" b="1" dirty="0">
              <a:solidFill>
                <a:schemeClr val="tx1"/>
              </a:solidFill>
              <a:latin typeface="Arial Narrow" pitchFamily="34" charset="0"/>
              <a:cs typeface="Arial" pitchFamily="34" charset="0"/>
            </a:endParaRPr>
          </a:p>
          <a:p>
            <a:pPr marL="1028751" indent="-1028751" algn="just">
              <a:defRPr/>
            </a:pPr>
            <a:endParaRPr lang="id-ID" sz="4800" b="1" dirty="0">
              <a:solidFill>
                <a:schemeClr val="tx1"/>
              </a:solidFill>
              <a:latin typeface="Arial Narrow" pitchFamily="34" charset="0"/>
              <a:cs typeface="Arial" pitchFamily="34" charset="0"/>
            </a:endParaRPr>
          </a:p>
          <a:p>
            <a:pPr algn="ctr">
              <a:defRPr/>
            </a:pPr>
            <a:r>
              <a:rPr lang="id-ID" sz="5600" b="1" dirty="0">
                <a:solidFill>
                  <a:schemeClr val="tx1"/>
                </a:solidFill>
                <a:latin typeface="Arial Narrow" pitchFamily="34" charset="0"/>
                <a:cs typeface="Arial" pitchFamily="34" charset="0"/>
              </a:rPr>
              <a:t>  </a:t>
            </a:r>
          </a:p>
          <a:p>
            <a:pPr marL="546127" indent="-546127" algn="just">
              <a:defRPr/>
            </a:pPr>
            <a:endParaRPr lang="id-ID" sz="5600" b="1" dirty="0">
              <a:solidFill>
                <a:schemeClr val="tx1"/>
              </a:solidFill>
              <a:latin typeface="Arial Narrow" pitchFamily="34" charset="0"/>
              <a:cs typeface="Arial" pitchFamily="34" charset="0"/>
            </a:endParaRPr>
          </a:p>
          <a:p>
            <a:pPr algn="just">
              <a:buFont typeface="Arial" pitchFamily="34" charset="0"/>
              <a:buChar char="•"/>
              <a:defRPr/>
            </a:pPr>
            <a:endParaRPr lang="id-ID" sz="5600" b="1" dirty="0">
              <a:solidFill>
                <a:schemeClr val="tx1"/>
              </a:solidFill>
              <a:latin typeface="Arial Narrow" pitchFamily="34" charset="0"/>
              <a:cs typeface="Arial" pitchFamily="34" charset="0"/>
            </a:endParaRPr>
          </a:p>
          <a:p>
            <a:pPr marL="1028751" indent="-1028751" algn="just">
              <a:defRPr/>
            </a:pPr>
            <a:r>
              <a:rPr lang="id-ID" sz="4800" dirty="0">
                <a:solidFill>
                  <a:schemeClr val="tx1"/>
                </a:solidFill>
                <a:latin typeface="Arial Narrow" pitchFamily="34" charset="0"/>
                <a:cs typeface="Arial" pitchFamily="34" charset="0"/>
              </a:rPr>
              <a:t>  </a:t>
            </a:r>
          </a:p>
          <a:p>
            <a:pPr marL="1028751" indent="-1028751" algn="just">
              <a:defRPr/>
            </a:pPr>
            <a:r>
              <a:rPr lang="id-ID" sz="4800" dirty="0">
                <a:solidFill>
                  <a:schemeClr val="tx1"/>
                </a:solidFill>
                <a:latin typeface="Arial Narrow" pitchFamily="34" charset="0"/>
                <a:cs typeface="Arial" pitchFamily="34" charset="0"/>
              </a:rPr>
              <a:t> </a:t>
            </a:r>
            <a:r>
              <a:rPr lang="id-ID" sz="4800" dirty="0">
                <a:solidFill>
                  <a:schemeClr val="tx1"/>
                </a:solidFill>
                <a:latin typeface="Arial Narrow" pitchFamily="34" charset="0"/>
                <a:cs typeface="Arial" pitchFamily="34" charset="0"/>
              </a:rPr>
              <a:t> </a:t>
            </a:r>
            <a:r>
              <a:rPr lang="en-US" sz="4800" dirty="0">
                <a:solidFill>
                  <a:schemeClr val="tx1"/>
                </a:solidFill>
                <a:latin typeface="Arial Narrow" pitchFamily="34" charset="0"/>
                <a:cs typeface="Arial" pitchFamily="34" charset="0"/>
              </a:rPr>
              <a:t>NB : </a:t>
            </a:r>
            <a:r>
              <a:rPr lang="en-US" sz="4800" b="1" dirty="0">
                <a:solidFill>
                  <a:srgbClr val="FF0000"/>
                </a:solidFill>
                <a:latin typeface="Arial Narrow" pitchFamily="34" charset="0"/>
                <a:cs typeface="Arial" pitchFamily="34" charset="0"/>
              </a:rPr>
              <a:t>DILUAR </a:t>
            </a:r>
            <a:r>
              <a:rPr lang="id-ID" sz="4800" b="1" dirty="0">
                <a:solidFill>
                  <a:srgbClr val="FF0000"/>
                </a:solidFill>
                <a:latin typeface="Arial Narrow" pitchFamily="34" charset="0"/>
                <a:cs typeface="Arial" pitchFamily="34" charset="0"/>
              </a:rPr>
              <a:t>GAJI, </a:t>
            </a:r>
            <a:r>
              <a:rPr lang="en-US" sz="4800" b="1" dirty="0">
                <a:solidFill>
                  <a:srgbClr val="FF0000"/>
                </a:solidFill>
                <a:latin typeface="Arial Narrow" pitchFamily="34" charset="0"/>
                <a:cs typeface="Arial" pitchFamily="34" charset="0"/>
              </a:rPr>
              <a:t>TUNJANGAN/HONOR LAINNYA</a:t>
            </a:r>
            <a:endParaRPr lang="id-ID" sz="4800" b="1" dirty="0">
              <a:solidFill>
                <a:srgbClr val="FF0000"/>
              </a:solidFill>
              <a:latin typeface="Arial Narrow" pitchFamily="34" charset="0"/>
              <a:cs typeface="Arial"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081" y="5351463"/>
            <a:ext cx="22762852" cy="6514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717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ctr"/>
            <a:r>
              <a:rPr lang="id-ID" sz="6600" b="1" dirty="0">
                <a:effectLst>
                  <a:outerShdw blurRad="38100" dist="38100" dir="2700000" algn="tl">
                    <a:srgbClr val="000000">
                      <a:alpha val="43137"/>
                    </a:srgbClr>
                  </a:outerShdw>
                </a:effectLst>
              </a:rPr>
              <a:t>Beban Kerja Paket Pengadaan Kemendikbud </a:t>
            </a:r>
            <a:r>
              <a:rPr lang="id-ID" sz="9800" dirty="0" smtClean="0"/>
              <a:t/>
            </a:r>
            <a:br>
              <a:rPr lang="id-ID" sz="9800" dirty="0" smtClean="0"/>
            </a:br>
            <a:r>
              <a:rPr lang="id-ID" sz="9800" dirty="0" smtClean="0"/>
              <a:t>Berdasar data rata2 tahun 2016/2017</a:t>
            </a:r>
            <a:endParaRPr lang="id-ID" sz="98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22737649"/>
              </p:ext>
            </p:extLst>
          </p:nvPr>
        </p:nvGraphicFramePr>
        <p:xfrm>
          <a:off x="3117037" y="3833665"/>
          <a:ext cx="19226370" cy="7632846"/>
        </p:xfrm>
        <a:graphic>
          <a:graphicData uri="http://schemas.openxmlformats.org/drawingml/2006/table">
            <a:tbl>
              <a:tblPr/>
              <a:tblGrid>
                <a:gridCol w="860336"/>
                <a:gridCol w="2702728"/>
                <a:gridCol w="1806706"/>
                <a:gridCol w="2279892"/>
                <a:gridCol w="2279892"/>
                <a:gridCol w="2279892"/>
                <a:gridCol w="2279892"/>
                <a:gridCol w="2279892"/>
                <a:gridCol w="2457140"/>
              </a:tblGrid>
              <a:tr h="790652">
                <a:tc rowSpan="3">
                  <a:txBody>
                    <a:bodyPr/>
                    <a:lstStyle/>
                    <a:p>
                      <a:pPr algn="ctr" fontAlgn="ctr"/>
                      <a:r>
                        <a:rPr lang="id-ID" sz="4800" b="1" i="0" u="none" strike="noStrike" dirty="0">
                          <a:solidFill>
                            <a:srgbClr val="000000"/>
                          </a:solidFill>
                          <a:effectLst/>
                          <a:latin typeface="Calibri"/>
                        </a:rPr>
                        <a:t>No</a:t>
                      </a:r>
                    </a:p>
                  </a:txBody>
                  <a:tcPr marL="15246" marR="15246" marT="1524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rowSpan="3">
                  <a:txBody>
                    <a:bodyPr/>
                    <a:lstStyle/>
                    <a:p>
                      <a:pPr algn="ctr" fontAlgn="ctr"/>
                      <a:r>
                        <a:rPr lang="id-ID" sz="4800" b="1" i="0" u="none" strike="noStrike" dirty="0">
                          <a:solidFill>
                            <a:srgbClr val="000000"/>
                          </a:solidFill>
                          <a:effectLst/>
                          <a:latin typeface="Calibri"/>
                        </a:rPr>
                        <a:t>Pelaksana</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gridSpan="2">
                  <a:txBody>
                    <a:bodyPr/>
                    <a:lstStyle/>
                    <a:p>
                      <a:pPr algn="ctr" fontAlgn="b"/>
                      <a:r>
                        <a:rPr lang="id-ID" sz="4800" b="1" i="0" u="none" strike="noStrike" dirty="0">
                          <a:solidFill>
                            <a:srgbClr val="000000"/>
                          </a:solidFill>
                          <a:effectLst/>
                          <a:latin typeface="Calibri"/>
                        </a:rPr>
                        <a:t>Tahun</a:t>
                      </a:r>
                    </a:p>
                  </a:txBody>
                  <a:tcPr marL="15246" marR="15246" marT="152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hMerge="1">
                  <a:txBody>
                    <a:bodyPr/>
                    <a:lstStyle/>
                    <a:p>
                      <a:endParaRPr lang="id-ID"/>
                    </a:p>
                  </a:txBody>
                  <a:tcPr/>
                </a:tc>
                <a:tc rowSpan="3">
                  <a:txBody>
                    <a:bodyPr/>
                    <a:lstStyle/>
                    <a:p>
                      <a:pPr algn="ctr" fontAlgn="ctr"/>
                      <a:r>
                        <a:rPr lang="id-ID" sz="4800" b="1" i="0" u="none" strike="noStrike">
                          <a:solidFill>
                            <a:srgbClr val="000000"/>
                          </a:solidFill>
                          <a:effectLst/>
                          <a:latin typeface="Calibri"/>
                        </a:rPr>
                        <a:t>Rata rata</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gridSpan="4">
                  <a:txBody>
                    <a:bodyPr/>
                    <a:lstStyle/>
                    <a:p>
                      <a:pPr algn="ctr" fontAlgn="b"/>
                      <a:r>
                        <a:rPr lang="id-ID" sz="4800" b="1" i="0" u="none" strike="noStrike">
                          <a:solidFill>
                            <a:srgbClr val="000000"/>
                          </a:solidFill>
                          <a:effectLst/>
                          <a:latin typeface="Calibri"/>
                        </a:rPr>
                        <a:t>Jenis Pengadaan</a:t>
                      </a:r>
                    </a:p>
                  </a:txBody>
                  <a:tcPr marL="15246" marR="15246" marT="1524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hMerge="1">
                  <a:txBody>
                    <a:bodyPr/>
                    <a:lstStyle/>
                    <a:p>
                      <a:endParaRPr lang="id-ID"/>
                    </a:p>
                  </a:txBody>
                  <a:tcPr/>
                </a:tc>
                <a:tc hMerge="1">
                  <a:txBody>
                    <a:bodyPr/>
                    <a:lstStyle/>
                    <a:p>
                      <a:endParaRPr lang="id-ID"/>
                    </a:p>
                  </a:txBody>
                  <a:tcPr/>
                </a:tc>
                <a:tc hMerge="1">
                  <a:txBody>
                    <a:bodyPr/>
                    <a:lstStyle/>
                    <a:p>
                      <a:endParaRPr lang="id-ID"/>
                    </a:p>
                  </a:txBody>
                  <a:tcPr/>
                </a:tc>
              </a:tr>
              <a:tr h="1581308">
                <a:tc vMerge="1">
                  <a:txBody>
                    <a:bodyPr/>
                    <a:lstStyle/>
                    <a:p>
                      <a:endParaRPr lang="id-ID"/>
                    </a:p>
                  </a:txBody>
                  <a:tcPr/>
                </a:tc>
                <a:tc vMerge="1">
                  <a:txBody>
                    <a:bodyPr/>
                    <a:lstStyle/>
                    <a:p>
                      <a:endParaRPr lang="id-ID"/>
                    </a:p>
                  </a:txBody>
                  <a:tcPr/>
                </a:tc>
                <a:tc rowSpan="2">
                  <a:txBody>
                    <a:bodyPr/>
                    <a:lstStyle/>
                    <a:p>
                      <a:pPr algn="ctr" fontAlgn="ctr"/>
                      <a:r>
                        <a:rPr lang="id-ID" sz="4800" b="1" i="0" u="none" strike="noStrike" dirty="0">
                          <a:solidFill>
                            <a:srgbClr val="000000"/>
                          </a:solidFill>
                          <a:effectLst/>
                          <a:latin typeface="Calibri"/>
                        </a:rPr>
                        <a:t>2016</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rowSpan="2">
                  <a:txBody>
                    <a:bodyPr/>
                    <a:lstStyle/>
                    <a:p>
                      <a:pPr algn="ctr" fontAlgn="ctr"/>
                      <a:r>
                        <a:rPr lang="id-ID" sz="4800" b="1" i="0" u="none" strike="noStrike" dirty="0">
                          <a:solidFill>
                            <a:srgbClr val="000000"/>
                          </a:solidFill>
                          <a:effectLst/>
                          <a:latin typeface="Calibri"/>
                        </a:rPr>
                        <a:t>2017</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vMerge="1">
                  <a:txBody>
                    <a:bodyPr/>
                    <a:lstStyle/>
                    <a:p>
                      <a:endParaRPr lang="id-ID"/>
                    </a:p>
                  </a:txBody>
                  <a:tcPr/>
                </a:tc>
                <a:tc>
                  <a:txBody>
                    <a:bodyPr/>
                    <a:lstStyle/>
                    <a:p>
                      <a:pPr algn="ctr" fontAlgn="ctr"/>
                      <a:r>
                        <a:rPr lang="id-ID" sz="4800" b="1" i="0" u="none" strike="noStrike" dirty="0">
                          <a:solidFill>
                            <a:srgbClr val="000000"/>
                          </a:solidFill>
                          <a:effectLst/>
                          <a:latin typeface="Calibri"/>
                        </a:rPr>
                        <a:t>Barang</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id-ID" sz="4800" b="1" i="0" u="none" strike="noStrike" dirty="0">
                          <a:solidFill>
                            <a:srgbClr val="000000"/>
                          </a:solidFill>
                          <a:effectLst/>
                          <a:latin typeface="Calibri"/>
                        </a:rPr>
                        <a:t>Kons-truksi</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id-ID" sz="4800" b="1" i="0" u="none" strike="noStrike" dirty="0">
                          <a:solidFill>
                            <a:srgbClr val="000000"/>
                          </a:solidFill>
                          <a:effectLst/>
                          <a:latin typeface="Calibri"/>
                        </a:rPr>
                        <a:t>Jasa Lainnya</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id-ID" sz="4800" b="1" i="0" u="none" strike="noStrike" dirty="0" smtClean="0">
                          <a:solidFill>
                            <a:srgbClr val="000000"/>
                          </a:solidFill>
                          <a:effectLst/>
                          <a:latin typeface="Calibri"/>
                        </a:rPr>
                        <a:t>Konsul-</a:t>
                      </a:r>
                      <a:br>
                        <a:rPr lang="id-ID" sz="4800" b="1" i="0" u="none" strike="noStrike" dirty="0" smtClean="0">
                          <a:solidFill>
                            <a:srgbClr val="000000"/>
                          </a:solidFill>
                          <a:effectLst/>
                          <a:latin typeface="Calibri"/>
                        </a:rPr>
                      </a:br>
                      <a:r>
                        <a:rPr lang="id-ID" sz="4800" b="1" i="0" u="none" strike="noStrike" dirty="0" smtClean="0">
                          <a:solidFill>
                            <a:srgbClr val="000000"/>
                          </a:solidFill>
                          <a:effectLst/>
                          <a:latin typeface="Calibri"/>
                        </a:rPr>
                        <a:t>tansi</a:t>
                      </a:r>
                      <a:endParaRPr lang="id-ID" sz="4800" b="1" i="0" u="none" strike="noStrike" dirty="0">
                        <a:solidFill>
                          <a:srgbClr val="000000"/>
                        </a:solidFill>
                        <a:effectLst/>
                        <a:latin typeface="Calibri"/>
                      </a:endParaRPr>
                    </a:p>
                  </a:txBody>
                  <a:tcPr marL="15246" marR="15246" marT="1524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790652">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p>
                      <a:pPr algn="ctr" fontAlgn="b"/>
                      <a:r>
                        <a:rPr lang="id-ID" sz="4800" b="1" i="0" u="none" strike="noStrike" dirty="0">
                          <a:solidFill>
                            <a:srgbClr val="000000"/>
                          </a:solidFill>
                          <a:effectLst/>
                          <a:latin typeface="Calibri"/>
                        </a:rPr>
                        <a:t>40%</a:t>
                      </a:r>
                    </a:p>
                  </a:txBody>
                  <a:tcPr marL="15246" marR="15246" marT="152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id-ID" sz="4800" b="1" i="0" u="none" strike="noStrike" dirty="0">
                          <a:solidFill>
                            <a:srgbClr val="000000"/>
                          </a:solidFill>
                          <a:effectLst/>
                          <a:latin typeface="Calibri"/>
                        </a:rPr>
                        <a:t>21%</a:t>
                      </a:r>
                    </a:p>
                  </a:txBody>
                  <a:tcPr marL="15246" marR="15246" marT="152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id-ID" sz="4800" b="1" i="0" u="none" strike="noStrike" dirty="0">
                          <a:solidFill>
                            <a:srgbClr val="000000"/>
                          </a:solidFill>
                          <a:effectLst/>
                          <a:latin typeface="Calibri"/>
                        </a:rPr>
                        <a:t>33%</a:t>
                      </a:r>
                    </a:p>
                  </a:txBody>
                  <a:tcPr marL="15246" marR="15246" marT="152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id-ID" sz="4800" b="1" i="0" u="none" strike="noStrike" dirty="0">
                          <a:solidFill>
                            <a:srgbClr val="000000"/>
                          </a:solidFill>
                          <a:effectLst/>
                          <a:latin typeface="Calibri"/>
                        </a:rPr>
                        <a:t>6%</a:t>
                      </a:r>
                    </a:p>
                  </a:txBody>
                  <a:tcPr marL="15246" marR="15246" marT="1524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490078">
                <a:tc>
                  <a:txBody>
                    <a:bodyPr/>
                    <a:lstStyle/>
                    <a:p>
                      <a:pPr algn="ctr" fontAlgn="b"/>
                      <a:r>
                        <a:rPr lang="id-ID" sz="4800" b="0" i="0" u="none" strike="noStrike">
                          <a:solidFill>
                            <a:srgbClr val="000000"/>
                          </a:solidFill>
                          <a:effectLst/>
                          <a:latin typeface="Calibri"/>
                        </a:rPr>
                        <a:t>1</a:t>
                      </a:r>
                    </a:p>
                  </a:txBody>
                  <a:tcPr marL="15246" marR="15246" marT="1524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d-ID" sz="4800" b="0" i="0" u="none" strike="noStrike" dirty="0">
                          <a:solidFill>
                            <a:srgbClr val="000000"/>
                          </a:solidFill>
                          <a:effectLst/>
                          <a:latin typeface="Calibri"/>
                        </a:rPr>
                        <a:t>Pokja</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a:t>
                      </a:r>
                      <a:r>
                        <a:rPr lang="id-ID" sz="4800" b="0" i="0" u="none" strike="noStrike" dirty="0" smtClean="0">
                          <a:solidFill>
                            <a:srgbClr val="000000"/>
                          </a:solidFill>
                          <a:effectLst/>
                          <a:latin typeface="Calibri"/>
                        </a:rPr>
                        <a:t>1.846 </a:t>
                      </a:r>
                      <a:endParaRPr lang="id-ID" sz="4800" b="0" i="0" u="none" strike="noStrike" dirty="0">
                        <a:solidFill>
                          <a:srgbClr val="000000"/>
                        </a:solidFill>
                        <a:effectLst/>
                        <a:latin typeface="Calibri"/>
                      </a:endParaRP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940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1.393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557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a:solidFill>
                            <a:srgbClr val="000000"/>
                          </a:solidFill>
                          <a:effectLst/>
                          <a:latin typeface="Calibri"/>
                        </a:rPr>
                        <a:t>         293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a:solidFill>
                            <a:srgbClr val="000000"/>
                          </a:solidFill>
                          <a:effectLst/>
                          <a:latin typeface="Calibri"/>
                        </a:rPr>
                        <a:t>         460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a:solidFill>
                            <a:srgbClr val="000000"/>
                          </a:solidFill>
                          <a:effectLst/>
                          <a:latin typeface="Calibri"/>
                        </a:rPr>
                        <a:t>           84 </a:t>
                      </a:r>
                    </a:p>
                  </a:txBody>
                  <a:tcPr marL="15246" marR="15246" marT="1524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90078">
                <a:tc>
                  <a:txBody>
                    <a:bodyPr/>
                    <a:lstStyle/>
                    <a:p>
                      <a:pPr algn="ctr" fontAlgn="b"/>
                      <a:r>
                        <a:rPr lang="id-ID" sz="4800" b="0" i="0" u="none" strike="noStrike">
                          <a:solidFill>
                            <a:srgbClr val="000000"/>
                          </a:solidFill>
                          <a:effectLst/>
                          <a:latin typeface="Calibri"/>
                        </a:rPr>
                        <a:t>2</a:t>
                      </a:r>
                    </a:p>
                  </a:txBody>
                  <a:tcPr marL="15246" marR="15246" marT="1524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d-ID" sz="4800" b="0" i="0" u="none" strike="noStrike" dirty="0">
                          <a:solidFill>
                            <a:srgbClr val="000000"/>
                          </a:solidFill>
                          <a:effectLst/>
                          <a:latin typeface="Calibri"/>
                        </a:rPr>
                        <a:t>PP</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smtClean="0">
                          <a:solidFill>
                            <a:srgbClr val="000000"/>
                          </a:solidFill>
                          <a:effectLst/>
                          <a:latin typeface="Calibri"/>
                        </a:rPr>
                        <a:t>  </a:t>
                      </a:r>
                      <a:r>
                        <a:rPr lang="id-ID" sz="4800" b="0" i="0" u="none" strike="noStrike" dirty="0">
                          <a:solidFill>
                            <a:srgbClr val="000000"/>
                          </a:solidFill>
                          <a:effectLst/>
                          <a:latin typeface="Calibri"/>
                        </a:rPr>
                        <a:t>7.851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a:solidFill>
                            <a:srgbClr val="000000"/>
                          </a:solidFill>
                          <a:effectLst/>
                          <a:latin typeface="Calibri"/>
                        </a:rPr>
                        <a:t>      9.092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a:solidFill>
                            <a:srgbClr val="000000"/>
                          </a:solidFill>
                          <a:effectLst/>
                          <a:latin typeface="Calibri"/>
                        </a:rPr>
                        <a:t>      8.472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3.389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1.779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dirty="0">
                          <a:solidFill>
                            <a:srgbClr val="000000"/>
                          </a:solidFill>
                          <a:effectLst/>
                          <a:latin typeface="Calibri"/>
                        </a:rPr>
                        <a:t>      2.796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d-ID" sz="4800" b="0" i="0" u="none" strike="noStrike">
                          <a:solidFill>
                            <a:srgbClr val="000000"/>
                          </a:solidFill>
                          <a:effectLst/>
                          <a:latin typeface="Calibri"/>
                        </a:rPr>
                        <a:t>         508 </a:t>
                      </a:r>
                    </a:p>
                  </a:txBody>
                  <a:tcPr marL="15246" marR="15246" marT="1524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90078">
                <a:tc>
                  <a:txBody>
                    <a:bodyPr/>
                    <a:lstStyle/>
                    <a:p>
                      <a:pPr algn="ctr" fontAlgn="b"/>
                      <a:r>
                        <a:rPr lang="id-ID" sz="4800" b="0" i="0" u="none" strike="noStrike" dirty="0">
                          <a:solidFill>
                            <a:srgbClr val="000000"/>
                          </a:solidFill>
                          <a:effectLst/>
                          <a:latin typeface="Calibri"/>
                        </a:rPr>
                        <a:t> </a:t>
                      </a:r>
                    </a:p>
                  </a:txBody>
                  <a:tcPr marL="15246" marR="15246" marT="1524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id-ID" sz="4800" b="1" i="0" u="none" strike="noStrike" dirty="0">
                          <a:solidFill>
                            <a:srgbClr val="000000"/>
                          </a:solidFill>
                          <a:effectLst/>
                          <a:latin typeface="Calibri"/>
                        </a:rPr>
                        <a:t>Total</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smtClean="0">
                          <a:solidFill>
                            <a:srgbClr val="000000"/>
                          </a:solidFill>
                          <a:effectLst/>
                          <a:latin typeface="Calibri"/>
                        </a:rPr>
                        <a:t>  </a:t>
                      </a:r>
                      <a:r>
                        <a:rPr lang="id-ID" sz="4800" b="1" i="0" u="none" strike="noStrike" dirty="0">
                          <a:solidFill>
                            <a:srgbClr val="000000"/>
                          </a:solidFill>
                          <a:effectLst/>
                          <a:latin typeface="Calibri"/>
                        </a:rPr>
                        <a:t>9.697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a:solidFill>
                            <a:srgbClr val="000000"/>
                          </a:solidFill>
                          <a:effectLst/>
                          <a:latin typeface="Calibri"/>
                        </a:rPr>
                        <a:t>    10.032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a:solidFill>
                            <a:srgbClr val="000000"/>
                          </a:solidFill>
                          <a:effectLst/>
                          <a:latin typeface="Calibri"/>
                        </a:rPr>
                        <a:t>      9.865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a:solidFill>
                            <a:srgbClr val="000000"/>
                          </a:solidFill>
                          <a:effectLst/>
                          <a:latin typeface="Calibri"/>
                        </a:rPr>
                        <a:t>      3.946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a:solidFill>
                            <a:srgbClr val="000000"/>
                          </a:solidFill>
                          <a:effectLst/>
                          <a:latin typeface="Calibri"/>
                        </a:rPr>
                        <a:t>      2.072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a:solidFill>
                            <a:srgbClr val="000000"/>
                          </a:solidFill>
                          <a:effectLst/>
                          <a:latin typeface="Calibri"/>
                        </a:rPr>
                        <a:t>      3.255 </a:t>
                      </a:r>
                    </a:p>
                  </a:txBody>
                  <a:tcPr marL="15246" marR="15246" marT="152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id-ID" sz="4800" b="1" i="0" u="none" strike="noStrike" dirty="0">
                          <a:solidFill>
                            <a:srgbClr val="000000"/>
                          </a:solidFill>
                          <a:effectLst/>
                          <a:latin typeface="Calibri"/>
                        </a:rPr>
                        <a:t>         592 </a:t>
                      </a:r>
                    </a:p>
                  </a:txBody>
                  <a:tcPr marL="15246" marR="15246" marT="1524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2759309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hape 62"/>
          <p:cNvSpPr txBox="1">
            <a:spLocks noGrp="1"/>
          </p:cNvSpPr>
          <p:nvPr>
            <p:ph type="ctrTitle" idx="4294967295"/>
          </p:nvPr>
        </p:nvSpPr>
        <p:spPr>
          <a:xfrm>
            <a:off x="10436528" y="863603"/>
            <a:ext cx="3514125" cy="3090334"/>
          </a:xfrm>
        </p:spPr>
        <p:txBody>
          <a:bodyPr/>
          <a:lstStyle/>
          <a:p>
            <a:pPr algn="ctr" eaLnBrk="1" hangingPunct="1">
              <a:buClr>
                <a:srgbClr val="999999"/>
              </a:buClr>
              <a:buFont typeface="Montserrat" charset="0"/>
              <a:buNone/>
            </a:pPr>
            <a:r>
              <a:rPr lang="id-ID" sz="4800" b="1">
                <a:solidFill>
                  <a:srgbClr val="999999"/>
                </a:solidFill>
                <a:latin typeface="Montserrat" charset="0"/>
                <a:cs typeface="Arial" pitchFamily="34" charset="0"/>
                <a:sym typeface="Montserrat" charset="0"/>
              </a:rPr>
              <a:t>HELLO!</a:t>
            </a:r>
          </a:p>
        </p:txBody>
      </p:sp>
      <p:sp>
        <p:nvSpPr>
          <p:cNvPr id="14339" name="Shape 63"/>
          <p:cNvSpPr txBox="1">
            <a:spLocks noGrp="1"/>
          </p:cNvSpPr>
          <p:nvPr>
            <p:ph type="subTitle" idx="4294967295"/>
          </p:nvPr>
        </p:nvSpPr>
        <p:spPr>
          <a:xfrm>
            <a:off x="3399812" y="4373037"/>
            <a:ext cx="17587557" cy="2091266"/>
          </a:xfrm>
        </p:spPr>
        <p:txBody>
          <a:bodyPr anchor="b"/>
          <a:lstStyle>
            <a:lvl1pPr algn="ctr">
              <a:defRPr sz="1400">
                <a:solidFill>
                  <a:srgbClr val="000000"/>
                </a:solidFill>
                <a:latin typeface="Arial" pitchFamily="34" charset="0"/>
                <a:cs typeface="Arial" pitchFamily="34" charset="0"/>
                <a:sym typeface="Arial" pitchFamily="34" charset="0"/>
              </a:defRPr>
            </a:lvl1pPr>
            <a:lvl2pPr marL="742950" indent="-285750" algn="ctr">
              <a:defRPr sz="1400">
                <a:solidFill>
                  <a:srgbClr val="000000"/>
                </a:solidFill>
                <a:latin typeface="Arial" pitchFamily="34" charset="0"/>
                <a:cs typeface="Arial" pitchFamily="34" charset="0"/>
                <a:sym typeface="Arial" pitchFamily="34" charset="0"/>
              </a:defRPr>
            </a:lvl2pPr>
            <a:lvl3pPr marL="1143000" indent="-228600" algn="ctr">
              <a:defRPr sz="1400">
                <a:solidFill>
                  <a:srgbClr val="000000"/>
                </a:solidFill>
                <a:latin typeface="Arial" pitchFamily="34" charset="0"/>
                <a:cs typeface="Arial" pitchFamily="34" charset="0"/>
                <a:sym typeface="Arial" pitchFamily="34" charset="0"/>
              </a:defRPr>
            </a:lvl3pPr>
            <a:lvl4pPr marL="1600200" indent="-228600" algn="ctr">
              <a:defRPr sz="1400">
                <a:solidFill>
                  <a:srgbClr val="000000"/>
                </a:solidFill>
                <a:latin typeface="Arial" pitchFamily="34" charset="0"/>
                <a:cs typeface="Arial" pitchFamily="34" charset="0"/>
                <a:sym typeface="Arial" pitchFamily="34" charset="0"/>
              </a:defRPr>
            </a:lvl4pPr>
            <a:lvl5pPr marL="2057400" indent="-228600" algn="ctr">
              <a:defRPr sz="1400">
                <a:solidFill>
                  <a:srgbClr val="000000"/>
                </a:solidFill>
                <a:latin typeface="Arial" pitchFamily="34" charset="0"/>
                <a:cs typeface="Arial" pitchFamily="34" charset="0"/>
                <a:sym typeface="Arial" pitchFamily="34" charset="0"/>
              </a:defRPr>
            </a:lvl5pPr>
            <a:lvl6pPr marL="25146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buClr>
                <a:srgbClr val="CCCCCC"/>
              </a:buClr>
              <a:buSzPct val="80000"/>
              <a:buFont typeface="Droid Serif" charset="0"/>
              <a:buNone/>
            </a:pPr>
            <a:r>
              <a:rPr lang="id-ID" sz="8000" b="1">
                <a:solidFill>
                  <a:srgbClr val="434343"/>
                </a:solidFill>
                <a:latin typeface="Droid Serif" charset="0"/>
                <a:sym typeface="Droid Serif" charset="0"/>
              </a:rPr>
              <a:t>I am Jayden Smith</a:t>
            </a:r>
          </a:p>
        </p:txBody>
      </p:sp>
      <p:sp>
        <p:nvSpPr>
          <p:cNvPr id="14340" name="Shape 64"/>
          <p:cNvSpPr txBox="1">
            <a:spLocks noGrp="1"/>
          </p:cNvSpPr>
          <p:nvPr>
            <p:ph type="body" idx="4294967295"/>
          </p:nvPr>
        </p:nvSpPr>
        <p:spPr>
          <a:xfrm>
            <a:off x="3399812" y="6159505"/>
            <a:ext cx="17587557" cy="2091266"/>
          </a:xfrm>
        </p:spPr>
        <p:txBody>
          <a:bodyPr/>
          <a:lstStyle>
            <a:lvl1pPr>
              <a:defRPr sz="1400">
                <a:solidFill>
                  <a:srgbClr val="000000"/>
                </a:solidFill>
                <a:latin typeface="Arial" pitchFamily="34" charset="0"/>
                <a:cs typeface="Arial" pitchFamily="34" charset="0"/>
                <a:sym typeface="Arial" pitchFamily="34" charset="0"/>
              </a:defRPr>
            </a:lvl1pPr>
            <a:lvl2pPr marL="742950" indent="-285750">
              <a:defRPr sz="1400">
                <a:solidFill>
                  <a:srgbClr val="000000"/>
                </a:solidFill>
                <a:latin typeface="Arial" pitchFamily="34" charset="0"/>
                <a:cs typeface="Arial" pitchFamily="34" charset="0"/>
                <a:sym typeface="Arial" pitchFamily="34" charset="0"/>
              </a:defRPr>
            </a:lvl2pPr>
            <a:lvl3pPr marL="1143000" indent="-228600">
              <a:defRPr sz="1400">
                <a:solidFill>
                  <a:srgbClr val="000000"/>
                </a:solidFill>
                <a:latin typeface="Arial" pitchFamily="34" charset="0"/>
                <a:cs typeface="Arial" pitchFamily="34" charset="0"/>
                <a:sym typeface="Arial" pitchFamily="34" charset="0"/>
              </a:defRPr>
            </a:lvl3pPr>
            <a:lvl4pPr marL="1600200" indent="-228600">
              <a:defRPr sz="1400">
                <a:solidFill>
                  <a:srgbClr val="000000"/>
                </a:solidFill>
                <a:latin typeface="Arial" pitchFamily="34" charset="0"/>
                <a:cs typeface="Arial" pitchFamily="34" charset="0"/>
                <a:sym typeface="Arial" pitchFamily="34" charset="0"/>
              </a:defRPr>
            </a:lvl4pPr>
            <a:lvl5pPr marL="2057400" indent="-22860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algn="ctr" eaLnBrk="1" hangingPunct="1">
              <a:buClr>
                <a:srgbClr val="CCCCCC"/>
              </a:buClr>
              <a:buSzPct val="80000"/>
              <a:buFont typeface="Droid Serif" charset="0"/>
              <a:buNone/>
            </a:pPr>
            <a:r>
              <a:rPr lang="id-ID" sz="4800">
                <a:solidFill>
                  <a:srgbClr val="434343"/>
                </a:solidFill>
                <a:latin typeface="Droid Serif" charset="0"/>
                <a:sym typeface="Droid Serif" charset="0"/>
              </a:rPr>
              <a:t>I am here because I love to give presentations. </a:t>
            </a:r>
          </a:p>
          <a:p>
            <a:pPr algn="ctr" eaLnBrk="1" hangingPunct="1">
              <a:buClr>
                <a:srgbClr val="CCCCCC"/>
              </a:buClr>
              <a:buSzPct val="80000"/>
              <a:buFont typeface="Droid Serif" charset="0"/>
              <a:buNone/>
            </a:pPr>
            <a:r>
              <a:rPr lang="id-ID" sz="4800">
                <a:solidFill>
                  <a:srgbClr val="434343"/>
                </a:solidFill>
                <a:latin typeface="Droid Serif" charset="0"/>
                <a:sym typeface="Droid Serif" charset="0"/>
              </a:rPr>
              <a:t>You can find me at @username</a:t>
            </a:r>
          </a:p>
        </p:txBody>
      </p:sp>
      <p:sp>
        <p:nvSpPr>
          <p:cNvPr id="6" name="Rectangle 5"/>
          <p:cNvSpPr/>
          <p:nvPr/>
        </p:nvSpPr>
        <p:spPr>
          <a:xfrm>
            <a:off x="1" y="0"/>
            <a:ext cx="24387175" cy="13716000"/>
          </a:xfrm>
          <a:prstGeom prst="rect">
            <a:avLst/>
          </a:prstGeom>
          <a:ln>
            <a:noFill/>
          </a:ln>
        </p:spPr>
        <p:style>
          <a:lnRef idx="2">
            <a:schemeClr val="accent6"/>
          </a:lnRef>
          <a:fillRef idx="1">
            <a:schemeClr val="lt1"/>
          </a:fillRef>
          <a:effectRef idx="0">
            <a:schemeClr val="accent6"/>
          </a:effectRef>
          <a:fontRef idx="minor">
            <a:schemeClr val="dk1"/>
          </a:fontRef>
        </p:style>
        <p:txBody>
          <a:bodyPr lIns="243859" tIns="121928" rIns="243859" bIns="121928" anchor="ctr"/>
          <a:lstStyle/>
          <a:p>
            <a:pPr algn="ctr">
              <a:defRPr/>
            </a:pPr>
            <a:endParaRPr lang="id-ID" kern="0">
              <a:sym typeface="Arial"/>
            </a:endParaRPr>
          </a:p>
        </p:txBody>
      </p:sp>
      <p:graphicFrame>
        <p:nvGraphicFramePr>
          <p:cNvPr id="7" name="Table 6"/>
          <p:cNvGraphicFramePr>
            <a:graphicFrameLocks noGrp="1"/>
          </p:cNvGraphicFramePr>
          <p:nvPr/>
        </p:nvGraphicFramePr>
        <p:xfrm>
          <a:off x="3" y="-55033"/>
          <a:ext cx="24387179" cy="13785106"/>
        </p:xfrm>
        <a:graphic>
          <a:graphicData uri="http://schemas.openxmlformats.org/drawingml/2006/table">
            <a:tbl>
              <a:tblPr/>
              <a:tblGrid>
                <a:gridCol w="411321"/>
                <a:gridCol w="2919030"/>
                <a:gridCol w="8287101"/>
                <a:gridCol w="1597798"/>
                <a:gridCol w="6727039"/>
                <a:gridCol w="1185303"/>
                <a:gridCol w="2012640"/>
                <a:gridCol w="1246947"/>
              </a:tblGrid>
              <a:tr h="585434">
                <a:tc gridSpan="8">
                  <a:txBody>
                    <a:bodyPr/>
                    <a:lstStyle/>
                    <a:p>
                      <a:pPr algn="ctr" fontAlgn="ctr"/>
                      <a:r>
                        <a:rPr lang="id-ID" sz="3800" b="1" i="0" u="none" strike="noStrike" dirty="0">
                          <a:solidFill>
                            <a:srgbClr val="000000"/>
                          </a:solidFill>
                          <a:latin typeface="Arial"/>
                        </a:rPr>
                        <a:t>SIMULASI PERHITUNGAN BEBAN KERJA</a:t>
                      </a:r>
                    </a:p>
                  </a:txBody>
                  <a:tcPr marL="6316" marR="6316" marT="6314" marB="0" anchor="ctr">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585434">
                <a:tc gridSpan="8">
                  <a:txBody>
                    <a:bodyPr/>
                    <a:lstStyle/>
                    <a:p>
                      <a:pPr algn="ctr" fontAlgn="ctr"/>
                      <a:r>
                        <a:rPr lang="id-ID" sz="3800" b="1" i="0" u="none" strike="noStrike" dirty="0">
                          <a:solidFill>
                            <a:srgbClr val="000000"/>
                          </a:solidFill>
                          <a:latin typeface="Arial"/>
                        </a:rPr>
                        <a:t>PROSES PENGADAAN BARANG/JASA DI UNIT LAYANAN PENGADAAN</a:t>
                      </a:r>
                    </a:p>
                  </a:txBody>
                  <a:tcPr marL="6316" marR="6316" marT="6314" marB="0" anchor="ctr">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24240">
                <a:tc gridSpan="8">
                  <a:txBody>
                    <a:bodyPr/>
                    <a:lstStyle/>
                    <a:p>
                      <a:pPr algn="ctr" fontAlgn="ctr"/>
                      <a:endParaRPr lang="id-ID" sz="600" b="1" i="0" u="none" strike="noStrike" dirty="0">
                        <a:solidFill>
                          <a:srgbClr val="000000"/>
                        </a:solidFill>
                        <a:latin typeface="Arial"/>
                      </a:endParaRPr>
                    </a:p>
                  </a:txBody>
                  <a:tcPr marL="6316" marR="6316" marT="6314" marB="0" anchor="ctr">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604202">
                <a:tc>
                  <a:txBody>
                    <a:bodyPr/>
                    <a:lstStyle/>
                    <a:p>
                      <a:pPr algn="ctr" fontAlgn="ctr"/>
                      <a:endParaRPr lang="id-ID" sz="1800" b="1" i="0" u="none" strike="noStrike" dirty="0">
                        <a:solidFill>
                          <a:srgbClr val="000000"/>
                        </a:solidFill>
                        <a:latin typeface="Arial"/>
                      </a:endParaRPr>
                    </a:p>
                  </a:txBody>
                  <a:tcPr marL="6316" marR="6316" marT="6314" marB="0" anchor="ctr">
                    <a:lnL>
                      <a:noFill/>
                    </a:lnL>
                    <a:lnR>
                      <a:noFill/>
                    </a:lnR>
                    <a:lnT>
                      <a:noFill/>
                    </a:lnT>
                    <a:lnB>
                      <a:noFill/>
                    </a:lnB>
                  </a:tcPr>
                </a:tc>
                <a:tc gridSpan="2">
                  <a:txBody>
                    <a:bodyPr/>
                    <a:lstStyle/>
                    <a:p>
                      <a:pPr algn="l" fontAlgn="ctr"/>
                      <a:r>
                        <a:rPr lang="id-ID" sz="2600" b="1" i="0" u="none" strike="noStrike" dirty="0">
                          <a:solidFill>
                            <a:srgbClr val="000000"/>
                          </a:solidFill>
                          <a:latin typeface="Arial"/>
                        </a:rPr>
                        <a:t>Nama Kementerian/Lembaga/Pemerintah Daerah/Instansi</a:t>
                      </a:r>
                    </a:p>
                  </a:txBody>
                  <a:tcPr marL="6316" marR="6316" marT="6314" marB="0" anchor="ctr">
                    <a:lnL>
                      <a:noFill/>
                    </a:lnL>
                    <a:lnR>
                      <a:noFill/>
                    </a:lnR>
                    <a:lnT>
                      <a:noFill/>
                    </a:lnT>
                    <a:lnB>
                      <a:noFill/>
                    </a:lnB>
                  </a:tcPr>
                </a:tc>
                <a:tc hMerge="1">
                  <a:txBody>
                    <a:bodyPr/>
                    <a:lstStyle/>
                    <a:p>
                      <a:endParaRPr lang="id-ID"/>
                    </a:p>
                  </a:txBody>
                  <a:tcPr/>
                </a:tc>
                <a:tc>
                  <a:txBody>
                    <a:bodyPr/>
                    <a:lstStyle/>
                    <a:p>
                      <a:pPr algn="ctr" fontAlgn="ctr"/>
                      <a:r>
                        <a:rPr lang="id-ID" sz="1800" b="1" i="0" u="none" strike="noStrike" dirty="0">
                          <a:solidFill>
                            <a:srgbClr val="000000"/>
                          </a:solidFill>
                          <a:latin typeface="Arial"/>
                        </a:rPr>
                        <a:t>:</a:t>
                      </a:r>
                    </a:p>
                  </a:txBody>
                  <a:tcPr marL="6316" marR="6316" marT="6314" marB="0" anchor="ctr">
                    <a:lnL>
                      <a:noFill/>
                    </a:lnL>
                    <a:lnR>
                      <a:noFill/>
                    </a:lnR>
                    <a:lnT>
                      <a:noFill/>
                    </a:lnT>
                    <a:lnB>
                      <a:noFill/>
                    </a:lnB>
                  </a:tcPr>
                </a:tc>
                <a:tc>
                  <a:txBody>
                    <a:bodyPr/>
                    <a:lstStyle/>
                    <a:p>
                      <a:pPr algn="ctr" fontAlgn="ctr"/>
                      <a:r>
                        <a:rPr lang="id-ID" sz="1800" b="1" i="0" u="none" strike="noStrike" dirty="0">
                          <a:solidFill>
                            <a:srgbClr val="000000"/>
                          </a:solidFill>
                          <a:latin typeface="Arial"/>
                        </a:rPr>
                        <a:t> </a:t>
                      </a:r>
                    </a:p>
                  </a:txBody>
                  <a:tcPr marL="6316" marR="6316" marT="6314"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 </a:t>
                      </a:r>
                    </a:p>
                  </a:txBody>
                  <a:tcPr marL="6316" marR="6316" marT="6314"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Arial"/>
                        </a:rPr>
                        <a:t> </a:t>
                      </a:r>
                    </a:p>
                  </a:txBody>
                  <a:tcPr marL="6316" marR="6316" marT="6314"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endParaRPr lang="id-ID" sz="3800" dirty="0"/>
                    </a:p>
                  </a:txBody>
                  <a:tcPr marL="6316" marR="6316" marT="6314" marB="0" anchor="ctr">
                    <a:lnL>
                      <a:noFill/>
                    </a:lnL>
                    <a:lnR>
                      <a:noFill/>
                    </a:lnR>
                    <a:lnT>
                      <a:noFill/>
                    </a:lnT>
                    <a:lnB>
                      <a:noFill/>
                    </a:lnB>
                  </a:tcPr>
                </a:tc>
              </a:tr>
              <a:tr h="604202">
                <a:tc>
                  <a:txBody>
                    <a:bodyPr/>
                    <a:lstStyle/>
                    <a:p>
                      <a:pPr algn="ctr" fontAlgn="ctr"/>
                      <a:endParaRPr lang="id-ID" sz="1800" b="1" i="0" u="none" strike="noStrike" dirty="0">
                        <a:solidFill>
                          <a:srgbClr val="000000"/>
                        </a:solidFill>
                        <a:latin typeface="Arial"/>
                      </a:endParaRPr>
                    </a:p>
                  </a:txBody>
                  <a:tcPr marL="6316" marR="6316" marT="6314"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l" fontAlgn="ctr"/>
                      <a:r>
                        <a:rPr lang="id-ID" sz="2600" b="1" i="0" u="none" strike="noStrike" dirty="0">
                          <a:solidFill>
                            <a:srgbClr val="000000"/>
                          </a:solidFill>
                          <a:latin typeface="Arial"/>
                        </a:rPr>
                        <a:t>Jumlah Unit Kerja/OPD yang dilayani</a:t>
                      </a:r>
                    </a:p>
                  </a:txBody>
                  <a:tcPr marL="6316" marR="6316" marT="6314"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id-ID"/>
                    </a:p>
                  </a:txBody>
                  <a:tcPr/>
                </a:tc>
                <a:tc>
                  <a:txBody>
                    <a:bodyPr/>
                    <a:lstStyle/>
                    <a:p>
                      <a:pPr algn="ctr" fontAlgn="ctr"/>
                      <a:r>
                        <a:rPr lang="id-ID" sz="1800" b="1" i="0" u="none" strike="noStrike" dirty="0">
                          <a:solidFill>
                            <a:srgbClr val="000000"/>
                          </a:solidFill>
                          <a:latin typeface="Arial"/>
                        </a:rPr>
                        <a:t>:</a:t>
                      </a:r>
                    </a:p>
                  </a:txBody>
                  <a:tcPr marL="6316" marR="6316" marT="6314"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id-ID" sz="1800" b="1" i="0" u="none" strike="noStrike" dirty="0">
                          <a:solidFill>
                            <a:srgbClr val="000000"/>
                          </a:solidFill>
                          <a:latin typeface="Arial"/>
                        </a:rPr>
                        <a:t> </a:t>
                      </a:r>
                    </a:p>
                  </a:txBody>
                  <a:tcPr marL="6316" marR="6316" marT="6314"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Arial"/>
                        </a:rPr>
                        <a:t> </a:t>
                      </a:r>
                    </a:p>
                  </a:txBody>
                  <a:tcPr marL="6316" marR="6316" marT="6314"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Arial"/>
                        </a:rPr>
                        <a:t> </a:t>
                      </a:r>
                    </a:p>
                  </a:txBody>
                  <a:tcPr marL="6316" marR="6316" marT="6314"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3800" dirty="0"/>
                    </a:p>
                  </a:txBody>
                  <a:tcPr marL="6316" marR="6316" marT="6314"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97754">
                <a:tc>
                  <a:txBody>
                    <a:bodyPr/>
                    <a:lstStyle/>
                    <a:p>
                      <a:pPr algn="ctr" fontAlgn="ctr"/>
                      <a:endParaRPr lang="id-ID" sz="600" b="1" i="0" u="none" strike="noStrike" dirty="0">
                        <a:solidFill>
                          <a:srgbClr val="000000"/>
                        </a:solidFill>
                        <a:latin typeface="+mj-lt"/>
                      </a:endParaRPr>
                    </a:p>
                  </a:txBody>
                  <a:tcPr marL="6316" marR="6316" marT="6314"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fontAlgn="ctr"/>
                      <a:endParaRPr lang="id-ID" sz="600" b="1" i="0" u="none" strike="noStrike" dirty="0">
                        <a:solidFill>
                          <a:srgbClr val="000000"/>
                        </a:solidFill>
                        <a:latin typeface="+mj-lt"/>
                      </a:endParaRPr>
                    </a:p>
                  </a:txBody>
                  <a:tcPr marL="6316" marR="6316" marT="6314"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d-ID"/>
                    </a:p>
                  </a:txBody>
                  <a:tcPr/>
                </a:tc>
                <a:tc>
                  <a:txBody>
                    <a:bodyPr/>
                    <a:lstStyle/>
                    <a:p>
                      <a:pPr algn="ctr" fontAlgn="ctr"/>
                      <a:endParaRPr lang="id-ID" sz="600" b="1" i="0" u="none" strike="noStrike" dirty="0">
                        <a:solidFill>
                          <a:srgbClr val="000000"/>
                        </a:solidFill>
                        <a:latin typeface="+mj-lt"/>
                      </a:endParaRPr>
                    </a:p>
                  </a:txBody>
                  <a:tcPr marL="6316" marR="6316" marT="6314"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id-ID" sz="600" b="1" i="0" u="none" strike="noStrike" dirty="0">
                        <a:solidFill>
                          <a:srgbClr val="000000"/>
                        </a:solidFill>
                        <a:latin typeface="+mj-lt"/>
                      </a:endParaRPr>
                    </a:p>
                  </a:txBody>
                  <a:tcPr marL="6316" marR="6316" marT="6314"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id-ID" sz="600" b="1" i="0" u="none" strike="noStrike" dirty="0">
                        <a:solidFill>
                          <a:srgbClr val="000000"/>
                        </a:solidFill>
                        <a:latin typeface="+mj-lt"/>
                      </a:endParaRPr>
                    </a:p>
                  </a:txBody>
                  <a:tcPr marL="6316" marR="6316" marT="6314"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id-ID" sz="600" b="1" i="0" u="none" strike="noStrike" dirty="0">
                        <a:solidFill>
                          <a:srgbClr val="000000"/>
                        </a:solidFill>
                        <a:latin typeface="+mj-lt"/>
                      </a:endParaRPr>
                    </a:p>
                  </a:txBody>
                  <a:tcPr marL="6316" marR="6316" marT="6314"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id-ID" sz="600" dirty="0">
                        <a:latin typeface="+mj-lt"/>
                      </a:endParaRPr>
                    </a:p>
                  </a:txBody>
                  <a:tcPr marL="6316" marR="6316" marT="6314"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0558">
                <a:tc>
                  <a:txBody>
                    <a:bodyPr/>
                    <a:lstStyle/>
                    <a:p>
                      <a:pPr algn="ctr" fontAlgn="ctr"/>
                      <a:r>
                        <a:rPr lang="id-ID" sz="2200" b="1" i="0" u="none" strike="noStrike" dirty="0">
                          <a:solidFill>
                            <a:srgbClr val="000000"/>
                          </a:solidFill>
                          <a:latin typeface="Arial"/>
                        </a:rPr>
                        <a:t>No</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2200" b="1" i="0" u="none" strike="noStrike" dirty="0">
                          <a:solidFill>
                            <a:srgbClr val="000000"/>
                          </a:solidFill>
                          <a:latin typeface="Arial"/>
                        </a:rPr>
                        <a:t>UNSUR</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2200" b="1" i="0" u="none" strike="noStrike" dirty="0">
                          <a:solidFill>
                            <a:srgbClr val="000000"/>
                          </a:solidFill>
                          <a:latin typeface="Arial"/>
                        </a:rPr>
                        <a:t>SUB UNSUR</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2200" b="1" i="0" u="none" strike="noStrike" dirty="0">
                          <a:solidFill>
                            <a:srgbClr val="000000"/>
                          </a:solidFill>
                          <a:latin typeface="Arial"/>
                        </a:rPr>
                        <a:t>VOLUME HASIL</a:t>
                      </a:r>
                      <a:br>
                        <a:rPr lang="id-ID" sz="2200" b="1" i="0" u="none" strike="noStrike" dirty="0">
                          <a:solidFill>
                            <a:srgbClr val="000000"/>
                          </a:solidFill>
                          <a:latin typeface="Arial"/>
                        </a:rPr>
                      </a:br>
                      <a:r>
                        <a:rPr lang="id-ID" sz="2200" b="1" i="0" u="none" strike="noStrike" dirty="0">
                          <a:solidFill>
                            <a:srgbClr val="000000"/>
                          </a:solidFill>
                          <a:latin typeface="Arial"/>
                        </a:rPr>
                        <a:t>(1 TAHUN)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2200" b="1" i="0" u="none" strike="noStrike" dirty="0">
                          <a:solidFill>
                            <a:srgbClr val="000000"/>
                          </a:solidFill>
                          <a:latin typeface="Arial"/>
                        </a:rPr>
                        <a:t>HASIL KERJA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2200" b="1" i="0" u="none" strike="noStrike" dirty="0">
                          <a:solidFill>
                            <a:srgbClr val="000000"/>
                          </a:solidFill>
                          <a:latin typeface="Arial"/>
                        </a:rPr>
                        <a:t>SATUAN HASIL</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WAKTU </a:t>
                      </a:r>
                      <a:r>
                        <a:rPr lang="id-ID" sz="1800" b="1" i="0" u="none" strike="noStrike" dirty="0" smtClean="0">
                          <a:solidFill>
                            <a:srgbClr val="000000"/>
                          </a:solidFill>
                          <a:latin typeface="Arial"/>
                        </a:rPr>
                        <a:t>PENYELESAIAN PER </a:t>
                      </a:r>
                      <a:r>
                        <a:rPr lang="id-ID" sz="1800" b="1" i="0" u="none" strike="noStrike" dirty="0">
                          <a:solidFill>
                            <a:srgbClr val="000000"/>
                          </a:solidFill>
                          <a:latin typeface="Arial"/>
                        </a:rPr>
                        <a:t>SATUAN HASIL</a:t>
                      </a:r>
                      <a:br>
                        <a:rPr lang="id-ID" sz="1800" b="1" i="0" u="none" strike="noStrike" dirty="0">
                          <a:solidFill>
                            <a:srgbClr val="000000"/>
                          </a:solidFill>
                          <a:latin typeface="Arial"/>
                        </a:rPr>
                      </a:br>
                      <a:r>
                        <a:rPr lang="id-ID" sz="1800" b="1" i="0" u="none" strike="noStrike" dirty="0">
                          <a:solidFill>
                            <a:srgbClr val="000000"/>
                          </a:solidFill>
                          <a:latin typeface="Arial"/>
                        </a:rPr>
                        <a:t>(JAM)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2200" b="1" i="0" u="none" strike="noStrike" dirty="0">
                          <a:solidFill>
                            <a:srgbClr val="000000"/>
                          </a:solidFill>
                          <a:latin typeface="Arial"/>
                        </a:rPr>
                        <a:t> JUMLAH</a:t>
                      </a:r>
                      <a:br>
                        <a:rPr lang="id-ID" sz="2200" b="1" i="0" u="none" strike="noStrike" dirty="0">
                          <a:solidFill>
                            <a:srgbClr val="000000"/>
                          </a:solidFill>
                          <a:latin typeface="Arial"/>
                        </a:rPr>
                      </a:br>
                      <a:r>
                        <a:rPr lang="id-ID" sz="2200" b="1" i="0" u="none" strike="noStrike" dirty="0">
                          <a:solidFill>
                            <a:srgbClr val="000000"/>
                          </a:solidFill>
                          <a:latin typeface="Arial"/>
                        </a:rPr>
                        <a:t>(JAM)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05418">
                <a:tc>
                  <a:txBody>
                    <a:bodyPr/>
                    <a:lstStyle/>
                    <a:p>
                      <a:pPr algn="ctr" fontAlgn="ctr"/>
                      <a:r>
                        <a:rPr lang="id-ID" sz="1800" b="1" i="0" u="none" strike="noStrike" dirty="0">
                          <a:solidFill>
                            <a:srgbClr val="000000"/>
                          </a:solidFill>
                          <a:latin typeface="Arial"/>
                        </a:rPr>
                        <a:t>1</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2</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3</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4</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5</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6</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7</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1" i="0" u="none" strike="noStrike" dirty="0">
                          <a:solidFill>
                            <a:srgbClr val="000000"/>
                          </a:solidFill>
                          <a:latin typeface="Arial"/>
                        </a:rPr>
                        <a:t> 8 = 4 x 7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r>
              <a:tr h="760368">
                <a:tc rowSpan="4">
                  <a:txBody>
                    <a:bodyPr/>
                    <a:lstStyle/>
                    <a:p>
                      <a:pPr algn="ctr" fontAlgn="ctr"/>
                      <a:r>
                        <a:rPr lang="id-ID" sz="2200" b="1" i="0" u="none" strike="noStrike" dirty="0">
                          <a:solidFill>
                            <a:srgbClr val="000000"/>
                          </a:solidFill>
                          <a:latin typeface="Arial"/>
                        </a:rPr>
                        <a:t>1</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txBody>
                  <a:tcPr marL="6316" marR="6316" marT="631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fontAlgn="ctr"/>
                      <a:r>
                        <a:rPr lang="id-ID" sz="2200" b="1" i="0" u="none" strike="noStrike" dirty="0">
                          <a:solidFill>
                            <a:srgbClr val="000000"/>
                          </a:solidFill>
                          <a:latin typeface="Arial"/>
                        </a:rPr>
                        <a:t>PERENCANAAN PENGADAAN BARANG/JASA</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txBody>
                  <a:tcPr marL="6316" marR="6316" marT="631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id-ID" sz="2200" b="0" i="0" u="none" strike="noStrike" dirty="0">
                          <a:solidFill>
                            <a:srgbClr val="000000"/>
                          </a:solidFill>
                          <a:latin typeface="Arial"/>
                        </a:rPr>
                        <a:t>1. Kegiatan Perencanaan Pengadaan Barang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25</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Perencanaan Pengadaan Barang/Jasa yang dilakukan untuk seluruh paket Pengadaan Barang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30,50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762,50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0368">
                <a:tc vMerge="1">
                  <a:txBody>
                    <a:bodyPr/>
                    <a:lstStyle/>
                    <a:p>
                      <a:pPr algn="l" fontAlgn="t"/>
                      <a:endParaRPr lang="id-ID" sz="700" b="1" i="0" u="none" strike="noStrike" dirty="0">
                        <a:solidFill>
                          <a:srgbClr val="000000"/>
                        </a:solidFill>
                        <a:latin typeface="Arial"/>
                      </a:endParaRPr>
                    </a:p>
                  </a:txBody>
                  <a:tcPr marL="2368" marR="2368" marT="236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368" marR="2368" marT="23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fi-FI" sz="2200" b="0" i="0" u="none" strike="noStrike">
                          <a:solidFill>
                            <a:srgbClr val="000000"/>
                          </a:solidFill>
                          <a:latin typeface="Arial"/>
                        </a:rPr>
                        <a:t>2. Kegiatan Perencanaan Pengadaan Pekerjaan Konstruksi</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Perencanaan Pengadaan Barang/Jasa yang dilakukan untuk seluruh paket Pengadaan Pekerjaan Konstruksi</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36,50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730,00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0368">
                <a:tc vMerge="1">
                  <a:txBody>
                    <a:bodyPr/>
                    <a:lstStyle/>
                    <a:p>
                      <a:pPr algn="l" fontAlgn="t"/>
                      <a:endParaRPr lang="id-ID" sz="700" b="1" i="0" u="none" strike="noStrike" dirty="0">
                        <a:solidFill>
                          <a:srgbClr val="000000"/>
                        </a:solidFill>
                        <a:latin typeface="Arial"/>
                      </a:endParaRPr>
                    </a:p>
                  </a:txBody>
                  <a:tcPr marL="2368" marR="2368" marT="236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368" marR="2368" marT="23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fi-FI" sz="2200" b="0" i="0" u="none" strike="noStrike">
                          <a:solidFill>
                            <a:srgbClr val="000000"/>
                          </a:solidFill>
                          <a:latin typeface="Arial"/>
                        </a:rPr>
                        <a:t>3. Kegiatan Perencanaan Pengadaan Jasa Lainnya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15</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Perencanaan Pengadaan Barang/Jasa yang dilakukan untuk seluruh paket Pengadaan Jasa Lainnya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30,50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457,50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0368">
                <a:tc vMerge="1">
                  <a:txBody>
                    <a:bodyPr/>
                    <a:lstStyle/>
                    <a:p>
                      <a:pPr algn="l" fontAlgn="t"/>
                      <a:endParaRPr lang="id-ID" sz="700" b="1" i="0" u="none" strike="noStrike" dirty="0">
                        <a:solidFill>
                          <a:srgbClr val="000000"/>
                        </a:solidFill>
                        <a:latin typeface="Arial"/>
                      </a:endParaRPr>
                    </a:p>
                  </a:txBody>
                  <a:tcPr marL="2368" marR="2368" marT="236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368" marR="2368" marT="23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fi-FI" sz="2200" b="0" i="0" u="none" strike="noStrike" dirty="0">
                          <a:solidFill>
                            <a:srgbClr val="000000"/>
                          </a:solidFill>
                          <a:latin typeface="Arial"/>
                        </a:rPr>
                        <a:t>4. Kegiatan Perencanaan Pengadaan Jasa Konsultansi</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25</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Perencanaan Pengadaan Barang/Jasa yang dilakukan untuk seluruh paket Pengadaan Jasa Konsultansi</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30,50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762,50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4654">
                <a:tc gridSpan="3">
                  <a:txBody>
                    <a:bodyPr/>
                    <a:lstStyle/>
                    <a:p>
                      <a:pPr algn="ctr" fontAlgn="ctr"/>
                      <a:r>
                        <a:rPr lang="id-ID" sz="1800" b="1" i="0" u="none" strike="noStrike" dirty="0">
                          <a:solidFill>
                            <a:srgbClr val="000000"/>
                          </a:solidFill>
                          <a:latin typeface="Arial"/>
                        </a:rPr>
                        <a:t> </a:t>
                      </a:r>
                      <a:r>
                        <a:rPr lang="id-ID" sz="1800" b="1" i="0" u="none" strike="noStrike" dirty="0" smtClean="0">
                          <a:solidFill>
                            <a:srgbClr val="000000"/>
                          </a:solidFill>
                          <a:latin typeface="Arial"/>
                        </a:rPr>
                        <a:t>TOTAL </a:t>
                      </a:r>
                      <a:r>
                        <a:rPr lang="id-ID" sz="1800" b="1" i="0" u="none" strike="noStrike" dirty="0">
                          <a:solidFill>
                            <a:srgbClr val="000000"/>
                          </a:solidFill>
                          <a:latin typeface="Arial"/>
                        </a:rPr>
                        <a:t>WAKTU PERENCANAAN PENGADAAN BARANG/JASA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hMerge="1">
                  <a:txBody>
                    <a:bodyPr/>
                    <a:lstStyle/>
                    <a:p>
                      <a:pPr algn="ctr" fontAlgn="ctr"/>
                      <a:endParaRPr lang="id-ID" sz="700" b="1" i="0" u="none" strike="noStrike">
                        <a:solidFill>
                          <a:srgbClr val="000000"/>
                        </a:solidFill>
                        <a:latin typeface="Arial"/>
                      </a:endParaRPr>
                    </a:p>
                  </a:txBody>
                  <a:tcPr marL="2368" marR="2368" marT="236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hMerge="1">
                  <a:txBody>
                    <a:bodyPr/>
                    <a:lstStyle/>
                    <a:p>
                      <a:pPr algn="ctr" fontAlgn="ctr"/>
                      <a:endParaRPr lang="id-ID" sz="800" b="1" i="0" u="none" strike="noStrike" dirty="0">
                        <a:solidFill>
                          <a:srgbClr val="000000"/>
                        </a:solidFill>
                        <a:latin typeface="Arial"/>
                      </a:endParaRPr>
                    </a:p>
                  </a:txBody>
                  <a:tcPr marL="2368" marR="2368" marT="236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endParaRPr lang="id-ID" sz="18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r>
                        <a:rPr lang="id-ID" sz="1800" b="1" i="0" u="none" strike="noStrike" dirty="0" smtClean="0">
                          <a:solidFill>
                            <a:srgbClr val="000000"/>
                          </a:solidFill>
                          <a:latin typeface="Arial"/>
                        </a:rPr>
                        <a:t>2.712,50 </a:t>
                      </a:r>
                      <a:endParaRPr lang="id-ID" sz="18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902990">
                <a:tc rowSpan="4">
                  <a:txBody>
                    <a:bodyPr/>
                    <a:lstStyle/>
                    <a:p>
                      <a:pPr algn="ctr" fontAlgn="ctr"/>
                      <a:r>
                        <a:rPr lang="id-ID" sz="2200" b="1" i="0" u="none" strike="noStrike" dirty="0">
                          <a:solidFill>
                            <a:srgbClr val="000000"/>
                          </a:solidFill>
                          <a:latin typeface="Arial"/>
                        </a:rPr>
                        <a:t>2</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txBody>
                  <a:tcPr marL="6316" marR="6316" marT="631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fontAlgn="ctr"/>
                      <a:r>
                        <a:rPr lang="id-ID" sz="2200" b="1" i="0" u="none" strike="noStrike" dirty="0">
                          <a:solidFill>
                            <a:srgbClr val="000000"/>
                          </a:solidFill>
                          <a:latin typeface="Arial"/>
                        </a:rPr>
                        <a:t>PEMILIHAN PENYEDIA BARANG/JASA</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p>
                      <a:pPr algn="l" fontAlgn="t"/>
                      <a:r>
                        <a:rPr lang="id-ID" sz="2200" b="1" i="0" u="none" strike="noStrike" dirty="0">
                          <a:solidFill>
                            <a:srgbClr val="000000"/>
                          </a:solidFill>
                          <a:latin typeface="Arial"/>
                        </a:rPr>
                        <a:t> </a:t>
                      </a:r>
                    </a:p>
                  </a:txBody>
                  <a:tcPr marL="6316" marR="6316" marT="631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i-FI" sz="2200" b="0" i="0" u="none" strike="noStrike" dirty="0">
                          <a:solidFill>
                            <a:srgbClr val="000000"/>
                          </a:solidFill>
                          <a:latin typeface="Arial"/>
                        </a:rPr>
                        <a:t>1. Kegiatan Pemilihan Penyedia Barang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25</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Pemilihan Pengadaan Barang/Jasa yang dilakukan untuk seluruh paket Pengadaan Barang di atas Rp 200 Juta </a:t>
                      </a:r>
                      <a:br>
                        <a:rPr lang="id-ID" sz="1800" b="0" i="0" u="none" strike="noStrike" dirty="0">
                          <a:solidFill>
                            <a:srgbClr val="000000"/>
                          </a:solidFill>
                          <a:latin typeface="Arial"/>
                        </a:rPr>
                      </a:br>
                      <a:r>
                        <a:rPr lang="id-ID" sz="1800" b="0" i="0" u="none" strike="noStrike" dirty="0">
                          <a:solidFill>
                            <a:srgbClr val="000000"/>
                          </a:solidFill>
                          <a:latin typeface="Arial"/>
                        </a:rPr>
                        <a:t>(selain e-purchasing)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27,00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675,00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2990">
                <a:tc vMerge="1">
                  <a:txBody>
                    <a:bodyPr/>
                    <a:lstStyle/>
                    <a:p>
                      <a:pPr algn="l" fontAlgn="t"/>
                      <a:endParaRPr lang="id-ID" sz="700" b="1" i="0" u="none" strike="noStrike" dirty="0">
                        <a:solidFill>
                          <a:srgbClr val="000000"/>
                        </a:solidFill>
                        <a:latin typeface="Arial"/>
                      </a:endParaRPr>
                    </a:p>
                  </a:txBody>
                  <a:tcPr marL="2368" marR="2368" marT="236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368" marR="2368" marT="23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fi-FI" sz="2200" b="0" i="0" u="none" strike="noStrike" dirty="0">
                          <a:solidFill>
                            <a:srgbClr val="000000"/>
                          </a:solidFill>
                          <a:latin typeface="Arial"/>
                        </a:rPr>
                        <a:t>2. Kegiatan Pemilihan Penyedia Pekerjaan Konstruksi</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Pemilihan Pengadaan Barang/Jasa yang dilakukan untuk seluruh paket Pengadaan Pekerjaan Konstruksi di atas Rp 200 </a:t>
                      </a:r>
                      <a:r>
                        <a:rPr lang="id-ID" sz="1800" b="0" i="0" u="none" strike="noStrike" dirty="0" smtClean="0">
                          <a:solidFill>
                            <a:srgbClr val="000000"/>
                          </a:solidFill>
                          <a:latin typeface="Arial"/>
                        </a:rPr>
                        <a:t>Juta (</a:t>
                      </a:r>
                      <a:r>
                        <a:rPr lang="id-ID" sz="1800" b="0" i="0" u="none" strike="noStrike" dirty="0">
                          <a:solidFill>
                            <a:srgbClr val="000000"/>
                          </a:solidFill>
                          <a:latin typeface="Arial"/>
                        </a:rPr>
                        <a:t>selain e-purchasing)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39,00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780,00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2990">
                <a:tc vMerge="1">
                  <a:txBody>
                    <a:bodyPr/>
                    <a:lstStyle/>
                    <a:p>
                      <a:pPr algn="l" fontAlgn="t"/>
                      <a:endParaRPr lang="id-ID" sz="700" b="1" i="0" u="none" strike="noStrike" dirty="0">
                        <a:solidFill>
                          <a:srgbClr val="000000"/>
                        </a:solidFill>
                        <a:latin typeface="Arial"/>
                      </a:endParaRPr>
                    </a:p>
                  </a:txBody>
                  <a:tcPr marL="2368" marR="2368" marT="236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368" marR="2368" marT="23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fi-FI" sz="2200" b="0" i="0" u="none" strike="noStrike" dirty="0">
                          <a:solidFill>
                            <a:srgbClr val="000000"/>
                          </a:solidFill>
                          <a:latin typeface="Arial"/>
                        </a:rPr>
                        <a:t>3. Kegiatan Pemilihan Penyedia Jasa Lainnya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15</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Pemilihan Pengadaan Barang/Jasa yang dilakukan untuk seluruh paket Pengadaan Jasa Lainnya di atas Rp 200 </a:t>
                      </a:r>
                      <a:r>
                        <a:rPr lang="id-ID" sz="1800" b="0" i="0" u="none" strike="noStrike" dirty="0" smtClean="0">
                          <a:solidFill>
                            <a:srgbClr val="000000"/>
                          </a:solidFill>
                          <a:latin typeface="Arial"/>
                        </a:rPr>
                        <a:t>Juta (</a:t>
                      </a:r>
                      <a:r>
                        <a:rPr lang="id-ID" sz="1800" b="0" i="0" u="none" strike="noStrike" dirty="0">
                          <a:solidFill>
                            <a:srgbClr val="000000"/>
                          </a:solidFill>
                          <a:latin typeface="Arial"/>
                        </a:rPr>
                        <a:t>selain e-purchasing)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27,00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405,00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2990">
                <a:tc vMerge="1">
                  <a:txBody>
                    <a:bodyPr/>
                    <a:lstStyle/>
                    <a:p>
                      <a:pPr algn="l" fontAlgn="t"/>
                      <a:endParaRPr lang="id-ID" sz="700" b="1" i="0" u="none" strike="noStrike" dirty="0">
                        <a:solidFill>
                          <a:srgbClr val="000000"/>
                        </a:solidFill>
                        <a:latin typeface="Arial"/>
                      </a:endParaRPr>
                    </a:p>
                  </a:txBody>
                  <a:tcPr marL="2368" marR="2368" marT="236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368" marR="2368" marT="23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fi-FI" sz="2200" b="0" i="0" u="none" strike="noStrike" dirty="0">
                          <a:solidFill>
                            <a:srgbClr val="000000"/>
                          </a:solidFill>
                          <a:latin typeface="Arial"/>
                        </a:rPr>
                        <a:t>4. Kegiatan Pemilihan Penyedia Jasa Konsultansi</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25</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F1DD"/>
                    </a:solidFill>
                  </a:tcPr>
                </a:tc>
                <a:tc>
                  <a:txBody>
                    <a:bodyPr/>
                    <a:lstStyle/>
                    <a:p>
                      <a:pPr algn="ctr" fontAlgn="ctr"/>
                      <a:r>
                        <a:rPr lang="id-ID" sz="1800" b="0" i="0" u="none" strike="noStrike" dirty="0">
                          <a:solidFill>
                            <a:srgbClr val="000000"/>
                          </a:solidFill>
                          <a:latin typeface="Arial"/>
                        </a:rPr>
                        <a:t>Dokumen Pemilihan Pengadaan Barang/Jasa yang dilakukan untuk seluruh paket Pengadaan Jasa Konsultansi di atas Rp 50 </a:t>
                      </a:r>
                      <a:r>
                        <a:rPr lang="id-ID" sz="1800" b="0" i="0" u="none" strike="noStrike" dirty="0" smtClean="0">
                          <a:solidFill>
                            <a:srgbClr val="000000"/>
                          </a:solidFill>
                          <a:latin typeface="Arial"/>
                        </a:rPr>
                        <a:t>Juta (</a:t>
                      </a:r>
                      <a:r>
                        <a:rPr lang="id-ID" sz="1800" b="0" i="0" u="none" strike="noStrike" dirty="0">
                          <a:solidFill>
                            <a:srgbClr val="000000"/>
                          </a:solidFill>
                          <a:latin typeface="Arial"/>
                        </a:rPr>
                        <a:t>selain e-purchasing)</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a:solidFill>
                            <a:srgbClr val="000000"/>
                          </a:solidFill>
                          <a:latin typeface="Arial"/>
                        </a:rPr>
                        <a:t>Laporan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39,00 </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id-ID" sz="2200" b="0" i="0" u="none" strike="noStrike" dirty="0" smtClean="0">
                          <a:solidFill>
                            <a:srgbClr val="000000"/>
                          </a:solidFill>
                          <a:latin typeface="Arial"/>
                        </a:rPr>
                        <a:t>975,00</a:t>
                      </a:r>
                      <a:endParaRPr lang="id-ID" sz="2200" b="0"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4654">
                <a:tc gridSpan="3">
                  <a:txBody>
                    <a:bodyPr/>
                    <a:lstStyle/>
                    <a:p>
                      <a:pPr algn="ctr" fontAlgn="ctr"/>
                      <a:r>
                        <a:rPr lang="id-ID" sz="1800" b="1" i="0" u="none" strike="noStrike" dirty="0">
                          <a:solidFill>
                            <a:srgbClr val="000000"/>
                          </a:solidFill>
                          <a:latin typeface="Arial"/>
                        </a:rPr>
                        <a:t> </a:t>
                      </a:r>
                      <a:r>
                        <a:rPr lang="id-ID" sz="1800" b="1" i="0" u="none" strike="noStrike" dirty="0" smtClean="0">
                          <a:solidFill>
                            <a:srgbClr val="000000"/>
                          </a:solidFill>
                          <a:latin typeface="Arial"/>
                        </a:rPr>
                        <a:t>TOTAL </a:t>
                      </a:r>
                      <a:r>
                        <a:rPr lang="id-ID" sz="1800" b="1" i="0" u="none" strike="noStrike" dirty="0">
                          <a:solidFill>
                            <a:srgbClr val="000000"/>
                          </a:solidFill>
                          <a:latin typeface="Arial"/>
                        </a:rPr>
                        <a:t>WAKTU PEMILIHAN PENYEDIA BARANG/JASA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hMerge="1">
                  <a:txBody>
                    <a:bodyPr/>
                    <a:lstStyle/>
                    <a:p>
                      <a:pPr algn="ctr" fontAlgn="ctr"/>
                      <a:endParaRPr lang="id-ID" sz="700" b="1" i="0" u="none" strike="noStrike" dirty="0">
                        <a:solidFill>
                          <a:srgbClr val="000000"/>
                        </a:solidFill>
                        <a:latin typeface="Arial"/>
                      </a:endParaRPr>
                    </a:p>
                  </a:txBody>
                  <a:tcPr marL="2368" marR="2368" marT="236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hMerge="1">
                  <a:txBody>
                    <a:bodyPr/>
                    <a:lstStyle/>
                    <a:p>
                      <a:pPr algn="ctr" fontAlgn="ctr"/>
                      <a:endParaRPr lang="id-ID" sz="800" b="1" i="0" u="none" strike="noStrike" dirty="0">
                        <a:solidFill>
                          <a:srgbClr val="000000"/>
                        </a:solidFill>
                        <a:latin typeface="Arial"/>
                      </a:endParaRPr>
                    </a:p>
                  </a:txBody>
                  <a:tcPr marL="2368" marR="2368" marT="236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c>
                  <a:txBody>
                    <a:bodyPr/>
                    <a:lstStyle/>
                    <a:p>
                      <a:pPr algn="ctr" fontAlgn="ctr"/>
                      <a:r>
                        <a:rPr lang="id-ID" sz="1800" b="1" i="0" u="none" strike="noStrike" dirty="0" smtClean="0">
                          <a:solidFill>
                            <a:srgbClr val="000000"/>
                          </a:solidFill>
                          <a:latin typeface="Arial"/>
                        </a:rPr>
                        <a:t>2.835,00</a:t>
                      </a:r>
                      <a:endParaRPr lang="id-ID" sz="18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BBB59"/>
                    </a:solidFill>
                  </a:tcPr>
                </a:tc>
              </a:tr>
              <a:tr h="355854">
                <a:tc gridSpan="7">
                  <a:txBody>
                    <a:bodyPr/>
                    <a:lstStyle/>
                    <a:p>
                      <a:pPr algn="ctr" fontAlgn="ctr"/>
                      <a:r>
                        <a:rPr lang="id-ID" sz="2200" b="1" i="0" u="none" strike="noStrike" dirty="0">
                          <a:solidFill>
                            <a:srgbClr val="000000"/>
                          </a:solidFill>
                          <a:latin typeface="Arial"/>
                        </a:rPr>
                        <a:t>TOTAL WAKTU PENYELESAIAN KESELURUHAN ( 1 + 2 )</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2200" b="1" i="0" u="none" strike="noStrike" dirty="0" smtClean="0">
                          <a:solidFill>
                            <a:srgbClr val="000000"/>
                          </a:solidFill>
                          <a:latin typeface="Arial"/>
                        </a:rPr>
                        <a:t>5.547,50</a:t>
                      </a:r>
                      <a:endParaRPr lang="id-ID" sz="22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355854">
                <a:tc gridSpan="7">
                  <a:txBody>
                    <a:bodyPr/>
                    <a:lstStyle/>
                    <a:p>
                      <a:pPr algn="ctr" fontAlgn="ctr"/>
                      <a:r>
                        <a:rPr lang="id-ID" sz="2200" b="1" i="0" u="none" strike="noStrike" dirty="0">
                          <a:solidFill>
                            <a:srgbClr val="000000"/>
                          </a:solidFill>
                          <a:latin typeface="Arial"/>
                        </a:rPr>
                        <a:t>JAM KERJA EFEKTIF DALAM 1 TAHUN</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5E0E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2200" b="1" i="0" u="none" strike="noStrike" dirty="0" smtClean="0">
                          <a:solidFill>
                            <a:srgbClr val="000000"/>
                          </a:solidFill>
                          <a:latin typeface="Arial"/>
                        </a:rPr>
                        <a:t>1.250,00</a:t>
                      </a:r>
                      <a:endParaRPr lang="id-ID" sz="22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5E0EC"/>
                    </a:solidFill>
                  </a:tcPr>
                </a:tc>
              </a:tr>
              <a:tr h="355854">
                <a:tc gridSpan="7">
                  <a:txBody>
                    <a:bodyPr/>
                    <a:lstStyle/>
                    <a:p>
                      <a:pPr algn="ctr" fontAlgn="ctr"/>
                      <a:r>
                        <a:rPr lang="it-IT" sz="2200" b="1" i="0" u="none" strike="noStrike" dirty="0">
                          <a:solidFill>
                            <a:srgbClr val="000000"/>
                          </a:solidFill>
                          <a:latin typeface="Arial"/>
                        </a:rPr>
                        <a:t>JUMLAH KEBUTUHAN PERSONIL DI ULP</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5E0E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2200" b="1" i="0" u="none" strike="noStrike" dirty="0" smtClean="0">
                          <a:solidFill>
                            <a:srgbClr val="000000"/>
                          </a:solidFill>
                          <a:latin typeface="Arial"/>
                        </a:rPr>
                        <a:t>4,44</a:t>
                      </a:r>
                      <a:endParaRPr lang="id-ID" sz="22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5E0EC"/>
                    </a:solidFill>
                  </a:tcPr>
                </a:tc>
              </a:tr>
              <a:tr h="355854">
                <a:tc gridSpan="7">
                  <a:txBody>
                    <a:bodyPr/>
                    <a:lstStyle/>
                    <a:p>
                      <a:pPr algn="ctr" fontAlgn="ctr"/>
                      <a:r>
                        <a:rPr lang="id-ID" sz="2200" b="1" i="0" u="none" strike="noStrike" dirty="0">
                          <a:solidFill>
                            <a:srgbClr val="000000"/>
                          </a:solidFill>
                          <a:latin typeface="Arial"/>
                        </a:rPr>
                        <a:t>JUMLAH KEBUTUHAN JF PPBJ PERTAMA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DD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2200" b="1" i="0" u="none" strike="noStrike" dirty="0" smtClean="0">
                          <a:solidFill>
                            <a:srgbClr val="000000"/>
                          </a:solidFill>
                          <a:latin typeface="Arial"/>
                        </a:rPr>
                        <a:t>2,00</a:t>
                      </a:r>
                      <a:endParaRPr lang="id-ID" sz="22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DDC"/>
                    </a:solidFill>
                  </a:tcPr>
                </a:tc>
              </a:tr>
              <a:tr h="355854">
                <a:tc gridSpan="7">
                  <a:txBody>
                    <a:bodyPr/>
                    <a:lstStyle/>
                    <a:p>
                      <a:pPr algn="ctr" fontAlgn="ctr"/>
                      <a:r>
                        <a:rPr lang="id-ID" sz="2200" b="1" i="0" u="none" strike="noStrike" dirty="0">
                          <a:solidFill>
                            <a:srgbClr val="000000"/>
                          </a:solidFill>
                          <a:latin typeface="Arial"/>
                        </a:rPr>
                        <a:t>JUMLAH KEBUTUHAN JF PPBJ MUDA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DD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2200" b="1" i="0" u="none" strike="noStrike" dirty="0" smtClean="0">
                          <a:solidFill>
                            <a:srgbClr val="000000"/>
                          </a:solidFill>
                          <a:latin typeface="Arial"/>
                        </a:rPr>
                        <a:t>1,55</a:t>
                      </a:r>
                      <a:endParaRPr lang="id-ID" sz="22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DDC"/>
                    </a:solidFill>
                  </a:tcPr>
                </a:tc>
              </a:tr>
              <a:tr h="355854">
                <a:tc gridSpan="7">
                  <a:txBody>
                    <a:bodyPr/>
                    <a:lstStyle/>
                    <a:p>
                      <a:pPr algn="ctr" fontAlgn="ctr"/>
                      <a:r>
                        <a:rPr lang="id-ID" sz="2200" b="1" i="0" u="none" strike="noStrike" dirty="0">
                          <a:solidFill>
                            <a:srgbClr val="000000"/>
                          </a:solidFill>
                          <a:latin typeface="Arial"/>
                        </a:rPr>
                        <a:t>JUMLAH KEBUTUHAN JF PPBJ MADYA</a:t>
                      </a: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DD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2200" b="1" i="0" u="none" strike="noStrike" dirty="0" smtClean="0">
                          <a:solidFill>
                            <a:srgbClr val="000000"/>
                          </a:solidFill>
                          <a:latin typeface="Arial"/>
                        </a:rPr>
                        <a:t>0,89</a:t>
                      </a:r>
                      <a:endParaRPr lang="id-ID" sz="2200" b="1" i="0" u="none" strike="noStrike" dirty="0">
                        <a:solidFill>
                          <a:srgbClr val="000000"/>
                        </a:solidFill>
                        <a:latin typeface="Arial"/>
                      </a:endParaRPr>
                    </a:p>
                  </a:txBody>
                  <a:tcPr marL="6316" marR="6316" marT="631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DDC"/>
                    </a:solidFill>
                  </a:tcPr>
                </a:tc>
              </a:tr>
            </a:tbl>
          </a:graphicData>
        </a:graphic>
      </p:graphicFrame>
      <p:pic>
        <p:nvPicPr>
          <p:cNvPr id="14491" name="Picture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
            <a:ext cx="2777429" cy="101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1482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hape 62"/>
          <p:cNvSpPr txBox="1">
            <a:spLocks noGrp="1"/>
          </p:cNvSpPr>
          <p:nvPr>
            <p:ph type="ctrTitle" idx="4294967295"/>
          </p:nvPr>
        </p:nvSpPr>
        <p:spPr>
          <a:xfrm>
            <a:off x="10436528" y="863603"/>
            <a:ext cx="3514125" cy="3090334"/>
          </a:xfrm>
        </p:spPr>
        <p:txBody>
          <a:bodyPr/>
          <a:lstStyle/>
          <a:p>
            <a:pPr algn="ctr" eaLnBrk="1" hangingPunct="1">
              <a:buClr>
                <a:srgbClr val="999999"/>
              </a:buClr>
              <a:buFont typeface="Montserrat" charset="0"/>
              <a:buNone/>
            </a:pPr>
            <a:r>
              <a:rPr lang="id-ID" sz="4800" b="1">
                <a:solidFill>
                  <a:srgbClr val="999999"/>
                </a:solidFill>
                <a:latin typeface="Montserrat" charset="0"/>
                <a:cs typeface="Arial" pitchFamily="34" charset="0"/>
                <a:sym typeface="Montserrat" charset="0"/>
              </a:rPr>
              <a:t>HELLO!</a:t>
            </a:r>
          </a:p>
        </p:txBody>
      </p:sp>
      <p:sp>
        <p:nvSpPr>
          <p:cNvPr id="15363" name="Shape 63"/>
          <p:cNvSpPr txBox="1">
            <a:spLocks noGrp="1"/>
          </p:cNvSpPr>
          <p:nvPr>
            <p:ph type="subTitle" idx="4294967295"/>
          </p:nvPr>
        </p:nvSpPr>
        <p:spPr>
          <a:xfrm>
            <a:off x="3399812" y="4373037"/>
            <a:ext cx="17587557" cy="2091266"/>
          </a:xfrm>
        </p:spPr>
        <p:txBody>
          <a:bodyPr anchor="b"/>
          <a:lstStyle>
            <a:lvl1pPr algn="ctr">
              <a:defRPr sz="1400">
                <a:solidFill>
                  <a:srgbClr val="000000"/>
                </a:solidFill>
                <a:latin typeface="Arial" pitchFamily="34" charset="0"/>
                <a:cs typeface="Arial" pitchFamily="34" charset="0"/>
                <a:sym typeface="Arial" pitchFamily="34" charset="0"/>
              </a:defRPr>
            </a:lvl1pPr>
            <a:lvl2pPr marL="742950" indent="-285750" algn="ctr">
              <a:defRPr sz="1400">
                <a:solidFill>
                  <a:srgbClr val="000000"/>
                </a:solidFill>
                <a:latin typeface="Arial" pitchFamily="34" charset="0"/>
                <a:cs typeface="Arial" pitchFamily="34" charset="0"/>
                <a:sym typeface="Arial" pitchFamily="34" charset="0"/>
              </a:defRPr>
            </a:lvl2pPr>
            <a:lvl3pPr marL="1143000" indent="-228600" algn="ctr">
              <a:defRPr sz="1400">
                <a:solidFill>
                  <a:srgbClr val="000000"/>
                </a:solidFill>
                <a:latin typeface="Arial" pitchFamily="34" charset="0"/>
                <a:cs typeface="Arial" pitchFamily="34" charset="0"/>
                <a:sym typeface="Arial" pitchFamily="34" charset="0"/>
              </a:defRPr>
            </a:lvl3pPr>
            <a:lvl4pPr marL="1600200" indent="-228600" algn="ctr">
              <a:defRPr sz="1400">
                <a:solidFill>
                  <a:srgbClr val="000000"/>
                </a:solidFill>
                <a:latin typeface="Arial" pitchFamily="34" charset="0"/>
                <a:cs typeface="Arial" pitchFamily="34" charset="0"/>
                <a:sym typeface="Arial" pitchFamily="34" charset="0"/>
              </a:defRPr>
            </a:lvl4pPr>
            <a:lvl5pPr marL="2057400" indent="-228600" algn="ctr">
              <a:defRPr sz="1400">
                <a:solidFill>
                  <a:srgbClr val="000000"/>
                </a:solidFill>
                <a:latin typeface="Arial" pitchFamily="34" charset="0"/>
                <a:cs typeface="Arial" pitchFamily="34" charset="0"/>
                <a:sym typeface="Arial" pitchFamily="34" charset="0"/>
              </a:defRPr>
            </a:lvl5pPr>
            <a:lvl6pPr marL="25146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algn="ctr"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buClr>
                <a:srgbClr val="CCCCCC"/>
              </a:buClr>
              <a:buSzPct val="80000"/>
              <a:buFont typeface="Droid Serif" charset="0"/>
              <a:buNone/>
            </a:pPr>
            <a:r>
              <a:rPr lang="id-ID" sz="8000" b="1">
                <a:solidFill>
                  <a:srgbClr val="434343"/>
                </a:solidFill>
                <a:latin typeface="Droid Serif" charset="0"/>
                <a:sym typeface="Droid Serif" charset="0"/>
              </a:rPr>
              <a:t>I am Jayden Smith</a:t>
            </a:r>
          </a:p>
        </p:txBody>
      </p:sp>
      <p:sp>
        <p:nvSpPr>
          <p:cNvPr id="15364" name="Shape 64"/>
          <p:cNvSpPr txBox="1">
            <a:spLocks noGrp="1"/>
          </p:cNvSpPr>
          <p:nvPr>
            <p:ph type="body" idx="4294967295"/>
          </p:nvPr>
        </p:nvSpPr>
        <p:spPr>
          <a:xfrm>
            <a:off x="3399812" y="6159505"/>
            <a:ext cx="17587557" cy="2091266"/>
          </a:xfrm>
        </p:spPr>
        <p:txBody>
          <a:bodyPr/>
          <a:lstStyle>
            <a:lvl1pPr>
              <a:defRPr sz="1400">
                <a:solidFill>
                  <a:srgbClr val="000000"/>
                </a:solidFill>
                <a:latin typeface="Arial" pitchFamily="34" charset="0"/>
                <a:cs typeface="Arial" pitchFamily="34" charset="0"/>
                <a:sym typeface="Arial" pitchFamily="34" charset="0"/>
              </a:defRPr>
            </a:lvl1pPr>
            <a:lvl2pPr marL="742950" indent="-285750">
              <a:defRPr sz="1400">
                <a:solidFill>
                  <a:srgbClr val="000000"/>
                </a:solidFill>
                <a:latin typeface="Arial" pitchFamily="34" charset="0"/>
                <a:cs typeface="Arial" pitchFamily="34" charset="0"/>
                <a:sym typeface="Arial" pitchFamily="34" charset="0"/>
              </a:defRPr>
            </a:lvl2pPr>
            <a:lvl3pPr marL="1143000" indent="-228600">
              <a:defRPr sz="1400">
                <a:solidFill>
                  <a:srgbClr val="000000"/>
                </a:solidFill>
                <a:latin typeface="Arial" pitchFamily="34" charset="0"/>
                <a:cs typeface="Arial" pitchFamily="34" charset="0"/>
                <a:sym typeface="Arial" pitchFamily="34" charset="0"/>
              </a:defRPr>
            </a:lvl3pPr>
            <a:lvl4pPr marL="1600200" indent="-228600">
              <a:defRPr sz="1400">
                <a:solidFill>
                  <a:srgbClr val="000000"/>
                </a:solidFill>
                <a:latin typeface="Arial" pitchFamily="34" charset="0"/>
                <a:cs typeface="Arial" pitchFamily="34" charset="0"/>
                <a:sym typeface="Arial" pitchFamily="34" charset="0"/>
              </a:defRPr>
            </a:lvl4pPr>
            <a:lvl5pPr marL="2057400" indent="-22860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algn="ctr" eaLnBrk="1" hangingPunct="1">
              <a:buClr>
                <a:srgbClr val="CCCCCC"/>
              </a:buClr>
              <a:buSzPct val="80000"/>
              <a:buFont typeface="Droid Serif" charset="0"/>
              <a:buNone/>
            </a:pPr>
            <a:r>
              <a:rPr lang="id-ID" sz="4800">
                <a:solidFill>
                  <a:srgbClr val="434343"/>
                </a:solidFill>
                <a:latin typeface="Droid Serif" charset="0"/>
                <a:sym typeface="Droid Serif" charset="0"/>
              </a:rPr>
              <a:t>I am here because I love to give presentations. </a:t>
            </a:r>
          </a:p>
          <a:p>
            <a:pPr algn="ctr" eaLnBrk="1" hangingPunct="1">
              <a:buClr>
                <a:srgbClr val="CCCCCC"/>
              </a:buClr>
              <a:buSzPct val="80000"/>
              <a:buFont typeface="Droid Serif" charset="0"/>
              <a:buNone/>
            </a:pPr>
            <a:r>
              <a:rPr lang="id-ID" sz="4800">
                <a:solidFill>
                  <a:srgbClr val="434343"/>
                </a:solidFill>
                <a:latin typeface="Droid Serif" charset="0"/>
                <a:sym typeface="Droid Serif" charset="0"/>
              </a:rPr>
              <a:t>You can find me at @username</a:t>
            </a:r>
          </a:p>
        </p:txBody>
      </p:sp>
      <p:sp>
        <p:nvSpPr>
          <p:cNvPr id="6" name="Rectangle 5"/>
          <p:cNvSpPr/>
          <p:nvPr/>
        </p:nvSpPr>
        <p:spPr>
          <a:xfrm>
            <a:off x="1" y="0"/>
            <a:ext cx="24387175" cy="13716000"/>
          </a:xfrm>
          <a:prstGeom prst="rect">
            <a:avLst/>
          </a:prstGeom>
          <a:ln>
            <a:noFill/>
          </a:ln>
        </p:spPr>
        <p:style>
          <a:lnRef idx="2">
            <a:schemeClr val="accent6"/>
          </a:lnRef>
          <a:fillRef idx="1">
            <a:schemeClr val="lt1"/>
          </a:fillRef>
          <a:effectRef idx="0">
            <a:schemeClr val="accent6"/>
          </a:effectRef>
          <a:fontRef idx="minor">
            <a:schemeClr val="dk1"/>
          </a:fontRef>
        </p:style>
        <p:txBody>
          <a:bodyPr lIns="243859" tIns="121928" rIns="243859" bIns="121928" anchor="ctr"/>
          <a:lstStyle/>
          <a:p>
            <a:pPr algn="ctr">
              <a:defRPr/>
            </a:pPr>
            <a:endParaRPr lang="id-ID" kern="0">
              <a:sym typeface="Arial"/>
            </a:endParaRPr>
          </a:p>
        </p:txBody>
      </p:sp>
      <p:pic>
        <p:nvPicPr>
          <p:cNvPr id="15366" name="Picture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
            <a:ext cx="2777429" cy="1011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7"/>
          <p:cNvGraphicFramePr>
            <a:graphicFrameLocks noGrp="1"/>
          </p:cNvGraphicFramePr>
          <p:nvPr/>
        </p:nvGraphicFramePr>
        <p:xfrm>
          <a:off x="0" y="0"/>
          <a:ext cx="24387178" cy="13907504"/>
        </p:xfrm>
        <a:graphic>
          <a:graphicData uri="http://schemas.openxmlformats.org/drawingml/2006/table">
            <a:tbl>
              <a:tblPr/>
              <a:tblGrid>
                <a:gridCol w="392005"/>
                <a:gridCol w="2861648"/>
                <a:gridCol w="483477"/>
                <a:gridCol w="7880320"/>
                <a:gridCol w="1353617"/>
                <a:gridCol w="6620564"/>
                <a:gridCol w="1167306"/>
                <a:gridCol w="1997204"/>
                <a:gridCol w="1631037"/>
              </a:tblGrid>
              <a:tr h="412168">
                <a:tc gridSpan="9">
                  <a:txBody>
                    <a:bodyPr/>
                    <a:lstStyle/>
                    <a:p>
                      <a:pPr algn="ctr" fontAlgn="ctr"/>
                      <a:r>
                        <a:rPr lang="id-ID" sz="2600" b="1" i="0" u="none" strike="noStrike" dirty="0">
                          <a:solidFill>
                            <a:srgbClr val="000000"/>
                          </a:solidFill>
                          <a:latin typeface="Arial"/>
                        </a:rPr>
                        <a:t>SIMULASI PERHITUNGAN BEBAN KERJA</a:t>
                      </a:r>
                    </a:p>
                  </a:txBody>
                  <a:tcPr marL="5768" marR="5768" marT="5768" marB="0" anchor="ctr">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412168">
                <a:tc gridSpan="9">
                  <a:txBody>
                    <a:bodyPr/>
                    <a:lstStyle/>
                    <a:p>
                      <a:pPr algn="ctr" fontAlgn="ctr"/>
                      <a:r>
                        <a:rPr lang="id-ID" sz="2600" b="1" i="0" u="none" strike="noStrike" dirty="0">
                          <a:solidFill>
                            <a:srgbClr val="000000"/>
                          </a:solidFill>
                          <a:latin typeface="Arial"/>
                        </a:rPr>
                        <a:t>PROSES PENGADAAN BARANG/JASA DI UNIT KERJA/OPD</a:t>
                      </a:r>
                    </a:p>
                  </a:txBody>
                  <a:tcPr marL="5768" marR="5768" marT="5768" marB="0" anchor="ctr">
                    <a:lnL>
                      <a:noFill/>
                    </a:lnL>
                    <a:lnR>
                      <a:noFill/>
                    </a:lnR>
                    <a:lnT>
                      <a:noFill/>
                    </a:lnT>
                    <a:lnB>
                      <a:noFill/>
                    </a:lnB>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r>
              <a:tr h="139882">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a:noFill/>
                    </a:lnB>
                  </a:tcPr>
                </a:tc>
              </a:tr>
              <a:tr h="290248">
                <a:tc>
                  <a:txBody>
                    <a:bodyPr/>
                    <a:lstStyle/>
                    <a:p>
                      <a:pPr algn="ctr" fontAlgn="ctr"/>
                      <a:endParaRPr lang="id-ID" sz="1800" b="1" i="0" u="none" strike="noStrike">
                        <a:solidFill>
                          <a:srgbClr val="000000"/>
                        </a:solidFill>
                        <a:latin typeface="Arial"/>
                      </a:endParaRPr>
                    </a:p>
                  </a:txBody>
                  <a:tcPr marL="5768" marR="5768" marT="5768" marB="0" anchor="ctr">
                    <a:lnL>
                      <a:noFill/>
                    </a:lnL>
                    <a:lnR>
                      <a:noFill/>
                    </a:lnR>
                    <a:lnT>
                      <a:noFill/>
                    </a:lnT>
                    <a:lnB>
                      <a:noFill/>
                    </a:lnB>
                  </a:tcPr>
                </a:tc>
                <a:tc gridSpan="3">
                  <a:txBody>
                    <a:bodyPr/>
                    <a:lstStyle/>
                    <a:p>
                      <a:pPr algn="l" fontAlgn="ctr"/>
                      <a:r>
                        <a:rPr lang="id-ID" sz="1800" b="1" i="0" u="none" strike="noStrike" dirty="0">
                          <a:solidFill>
                            <a:srgbClr val="000000"/>
                          </a:solidFill>
                          <a:latin typeface="Arial"/>
                        </a:rPr>
                        <a:t>Nama Kementerian/Lembaga/Pemerintah Daerah/Instansi</a:t>
                      </a:r>
                    </a:p>
                  </a:txBody>
                  <a:tcPr marL="5768" marR="5768" marT="5768" marB="0" anchor="ctr">
                    <a:lnL>
                      <a:noFill/>
                    </a:lnL>
                    <a:lnR>
                      <a:noFill/>
                    </a:lnR>
                    <a:lnT>
                      <a:noFill/>
                    </a:lnT>
                    <a:lnB>
                      <a:noFill/>
                    </a:lnB>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a:solidFill>
                            <a:srgbClr val="000000"/>
                          </a:solidFill>
                          <a:latin typeface="Arial"/>
                        </a:rPr>
                        <a:t>:</a:t>
                      </a:r>
                    </a:p>
                  </a:txBody>
                  <a:tcPr marL="5768" marR="5768" marT="5768" marB="0" anchor="ctr">
                    <a:lnL>
                      <a:noFill/>
                    </a:lnL>
                    <a:lnR>
                      <a:noFill/>
                    </a:lnR>
                    <a:lnT>
                      <a:noFill/>
                    </a:lnT>
                    <a:lnB>
                      <a:noFill/>
                    </a:lnB>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id-ID" sz="1800" b="1" i="0" u="none" strike="noStrike">
                        <a:solidFill>
                          <a:srgbClr val="000000"/>
                        </a:solidFill>
                        <a:latin typeface="Arial"/>
                      </a:endParaRPr>
                    </a:p>
                  </a:txBody>
                  <a:tcPr marL="5768" marR="5768" marT="5768" marB="0" anchor="ctr">
                    <a:lnL>
                      <a:noFill/>
                    </a:lnL>
                    <a:lnR>
                      <a:noFill/>
                    </a:lnR>
                    <a:lnT>
                      <a:noFill/>
                    </a:lnT>
                    <a:lnB>
                      <a:noFill/>
                    </a:lnB>
                  </a:tcPr>
                </a:tc>
              </a:tr>
              <a:tr h="290248">
                <a:tc>
                  <a:txBody>
                    <a:bodyPr/>
                    <a:lstStyle/>
                    <a:p>
                      <a:pPr algn="ctr" fontAlgn="ctr"/>
                      <a:endParaRPr lang="id-ID" sz="1800" b="1" i="0" u="none" strike="noStrike">
                        <a:solidFill>
                          <a:srgbClr val="000000"/>
                        </a:solidFill>
                        <a:latin typeface="Arial"/>
                      </a:endParaRPr>
                    </a:p>
                  </a:txBody>
                  <a:tcPr marL="5768" marR="5768" marT="5768" marB="0" anchor="ctr">
                    <a:lnL>
                      <a:noFill/>
                    </a:lnL>
                    <a:lnR>
                      <a:noFill/>
                    </a:lnR>
                    <a:lnT>
                      <a:noFill/>
                    </a:lnT>
                    <a:lnB>
                      <a:noFill/>
                    </a:lnB>
                  </a:tcPr>
                </a:tc>
                <a:tc>
                  <a:txBody>
                    <a:bodyPr/>
                    <a:lstStyle/>
                    <a:p>
                      <a:pPr algn="l" fontAlgn="ctr"/>
                      <a:r>
                        <a:rPr lang="id-ID" sz="1800" b="1" i="0" u="none" strike="noStrike">
                          <a:solidFill>
                            <a:srgbClr val="000000"/>
                          </a:solidFill>
                          <a:latin typeface="Arial"/>
                        </a:rPr>
                        <a:t>Nama Unit Kerja/OPD</a:t>
                      </a:r>
                    </a:p>
                  </a:txBody>
                  <a:tcPr marL="5768" marR="5768" marT="5768" marB="0" anchor="ctr">
                    <a:lnL>
                      <a:noFill/>
                    </a:lnL>
                    <a:lnR>
                      <a:noFill/>
                    </a:lnR>
                    <a:lnT>
                      <a:noFill/>
                    </a:lnT>
                    <a:lnB>
                      <a:noFill/>
                    </a:lnB>
                  </a:tcPr>
                </a:tc>
                <a:tc>
                  <a:txBody>
                    <a:bodyPr/>
                    <a:lstStyle/>
                    <a:p>
                      <a:pPr algn="ctr" fontAlgn="ctr"/>
                      <a:endParaRPr lang="id-ID" sz="1800" b="1" i="0" u="none" strike="noStrike">
                        <a:solidFill>
                          <a:srgbClr val="000000"/>
                        </a:solidFill>
                        <a:latin typeface="Arial"/>
                      </a:endParaRPr>
                    </a:p>
                  </a:txBody>
                  <a:tcPr marL="5768" marR="5768" marT="5768" marB="0" anchor="ctr">
                    <a:lnL>
                      <a:noFill/>
                    </a:lnL>
                    <a:lnR>
                      <a:noFill/>
                    </a:lnR>
                    <a:lnT>
                      <a:noFill/>
                    </a:lnT>
                    <a:lnB>
                      <a:noFill/>
                    </a:lnB>
                  </a:tcPr>
                </a:tc>
                <a:tc>
                  <a:txBody>
                    <a:bodyPr/>
                    <a:lstStyle/>
                    <a:p>
                      <a:pPr algn="ctr" fontAlgn="ctr"/>
                      <a:endParaRPr lang="id-ID" sz="1800" b="1" i="0" u="none" strike="noStrike">
                        <a:solidFill>
                          <a:srgbClr val="000000"/>
                        </a:solidFill>
                        <a:latin typeface="Arial"/>
                      </a:endParaRPr>
                    </a:p>
                  </a:txBody>
                  <a:tcPr marL="5768" marR="5768" marT="5768" marB="0" anchor="ctr">
                    <a:lnL>
                      <a:noFill/>
                    </a:lnL>
                    <a:lnR>
                      <a:noFill/>
                    </a:lnR>
                    <a:lnT>
                      <a:noFill/>
                    </a:lnT>
                    <a:lnB>
                      <a:noFill/>
                    </a:lnB>
                  </a:tcPr>
                </a:tc>
                <a:tc>
                  <a:txBody>
                    <a:bodyPr/>
                    <a:lstStyle/>
                    <a:p>
                      <a:pPr algn="ctr" fontAlgn="ctr"/>
                      <a:r>
                        <a:rPr lang="id-ID" sz="1800" b="1" i="0" u="none" strike="noStrike">
                          <a:solidFill>
                            <a:srgbClr val="000000"/>
                          </a:solidFill>
                          <a:latin typeface="Arial"/>
                        </a:rPr>
                        <a:t>:</a:t>
                      </a:r>
                    </a:p>
                  </a:txBody>
                  <a:tcPr marL="5768" marR="5768" marT="5768" marB="0" anchor="ctr">
                    <a:lnL>
                      <a:noFill/>
                    </a:lnL>
                    <a:lnR>
                      <a:noFill/>
                    </a:lnR>
                    <a:lnT>
                      <a:noFill/>
                    </a:lnT>
                    <a:lnB>
                      <a:noFill/>
                    </a:lnB>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id-ID" sz="1800" b="1" i="0" u="none" strike="noStrike">
                        <a:solidFill>
                          <a:srgbClr val="000000"/>
                        </a:solidFill>
                        <a:latin typeface="Arial"/>
                      </a:endParaRPr>
                    </a:p>
                  </a:txBody>
                  <a:tcPr marL="5768" marR="5768" marT="5768" marB="0" anchor="ctr">
                    <a:lnL>
                      <a:noFill/>
                    </a:lnL>
                    <a:lnR>
                      <a:noFill/>
                    </a:lnR>
                    <a:lnT>
                      <a:noFill/>
                    </a:lnT>
                    <a:lnB>
                      <a:noFill/>
                    </a:lnB>
                  </a:tcPr>
                </a:tc>
              </a:tr>
              <a:tr h="106294">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id-ID" sz="600" b="1" i="0" u="none" strike="noStrike" dirty="0">
                        <a:solidFill>
                          <a:srgbClr val="000000"/>
                        </a:solidFill>
                        <a:latin typeface="Arial"/>
                      </a:endParaRP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id-ID" sz="600" b="0" i="0" u="none" strike="noStrike" dirty="0">
                        <a:solidFill>
                          <a:srgbClr val="000000"/>
                        </a:solidFill>
                        <a:latin typeface="Arial"/>
                      </a:endParaRP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id-ID" sz="600" b="0" i="0" u="none" strike="noStrike" dirty="0">
                        <a:solidFill>
                          <a:srgbClr val="000000"/>
                        </a:solidFill>
                        <a:latin typeface="Arial"/>
                      </a:endParaRP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id-ID" sz="600" b="0" i="0" u="none" strike="noStrike" dirty="0">
                        <a:solidFill>
                          <a:srgbClr val="000000"/>
                        </a:solidFill>
                        <a:latin typeface="Arial"/>
                      </a:endParaRP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id-ID" sz="600" b="0" i="0" u="none" strike="noStrike" dirty="0">
                        <a:solidFill>
                          <a:srgbClr val="000000"/>
                        </a:solidFill>
                        <a:latin typeface="Arial"/>
                      </a:endParaRP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id-ID" sz="600" b="0" i="0" u="none" strike="noStrike" dirty="0">
                        <a:solidFill>
                          <a:srgbClr val="000000"/>
                        </a:solidFill>
                        <a:latin typeface="Arial"/>
                      </a:endParaRP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id-ID" sz="600" b="0" i="0" u="none" strike="noStrike" dirty="0">
                        <a:solidFill>
                          <a:srgbClr val="000000"/>
                        </a:solidFill>
                        <a:latin typeface="Arial"/>
                      </a:endParaRP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id-ID" sz="600" b="0" i="0" u="none" strike="noStrike" dirty="0">
                        <a:solidFill>
                          <a:srgbClr val="000000"/>
                        </a:solidFill>
                        <a:latin typeface="Arial"/>
                      </a:endParaRPr>
                    </a:p>
                  </a:txBody>
                  <a:tcPr marL="5768" marR="5768" marT="5768" marB="0" anchor="ctr">
                    <a:lnL>
                      <a:noFill/>
                    </a:lnL>
                    <a:lnR>
                      <a:noFill/>
                    </a:lnR>
                    <a:lnT>
                      <a:noFill/>
                    </a:lnT>
                    <a:lnB w="6350" cap="flat" cmpd="sng" algn="ctr">
                      <a:solidFill>
                        <a:srgbClr val="000000"/>
                      </a:solidFill>
                      <a:prstDash val="solid"/>
                      <a:round/>
                      <a:headEnd type="none" w="med" len="med"/>
                      <a:tailEnd type="none" w="med" len="med"/>
                    </a:lnB>
                  </a:tcPr>
                </a:tc>
              </a:tr>
              <a:tr h="1428168">
                <a:tc>
                  <a:txBody>
                    <a:bodyPr/>
                    <a:lstStyle/>
                    <a:p>
                      <a:pPr algn="ctr" fontAlgn="ctr"/>
                      <a:r>
                        <a:rPr lang="id-ID" sz="1800" b="1" i="0" u="none" strike="noStrike">
                          <a:solidFill>
                            <a:srgbClr val="000000"/>
                          </a:solidFill>
                          <a:latin typeface="Arial"/>
                        </a:rPr>
                        <a:t>No</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UNSUR</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gridSpan="2">
                  <a:txBody>
                    <a:bodyPr/>
                    <a:lstStyle/>
                    <a:p>
                      <a:pPr algn="ctr" fontAlgn="ctr"/>
                      <a:r>
                        <a:rPr lang="id-ID" sz="1800" b="1" i="0" u="none" strike="noStrike" dirty="0">
                          <a:solidFill>
                            <a:srgbClr val="000000"/>
                          </a:solidFill>
                          <a:latin typeface="Arial"/>
                        </a:rPr>
                        <a:t>SUB UNSUR</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id-ID"/>
                    </a:p>
                  </a:txBody>
                  <a:tcPr/>
                </a:tc>
                <a:tc>
                  <a:txBody>
                    <a:bodyPr/>
                    <a:lstStyle/>
                    <a:p>
                      <a:pPr algn="ctr" fontAlgn="ctr"/>
                      <a:r>
                        <a:rPr lang="id-ID" sz="1800" b="1" i="0" u="none" strike="noStrike" dirty="0">
                          <a:solidFill>
                            <a:srgbClr val="000000"/>
                          </a:solidFill>
                          <a:latin typeface="Arial"/>
                        </a:rPr>
                        <a:t>VOLUME HASIL</a:t>
                      </a:r>
                      <a:br>
                        <a:rPr lang="id-ID" sz="1800" b="1" i="0" u="none" strike="noStrike" dirty="0">
                          <a:solidFill>
                            <a:srgbClr val="000000"/>
                          </a:solidFill>
                          <a:latin typeface="Arial"/>
                        </a:rPr>
                      </a:br>
                      <a:r>
                        <a:rPr lang="id-ID" sz="1800" b="1" i="0" u="none" strike="noStrike" dirty="0">
                          <a:solidFill>
                            <a:srgbClr val="000000"/>
                          </a:solidFill>
                          <a:latin typeface="Arial"/>
                        </a:rPr>
                        <a:t>(1 TAHUN)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HASIL KERJA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SATUAN HASIL</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WAKTU PENYELESAIAN</a:t>
                      </a:r>
                      <a:br>
                        <a:rPr lang="id-ID" sz="1800" b="1" i="0" u="none" strike="noStrike" dirty="0">
                          <a:solidFill>
                            <a:srgbClr val="000000"/>
                          </a:solidFill>
                          <a:latin typeface="Arial"/>
                        </a:rPr>
                      </a:br>
                      <a:r>
                        <a:rPr lang="id-ID" sz="1800" b="1" i="0" u="none" strike="noStrike" dirty="0">
                          <a:solidFill>
                            <a:srgbClr val="000000"/>
                          </a:solidFill>
                          <a:latin typeface="Arial"/>
                        </a:rPr>
                        <a:t>PER SATUAN HASIL</a:t>
                      </a:r>
                      <a:br>
                        <a:rPr lang="id-ID" sz="1800" b="1" i="0" u="none" strike="noStrike" dirty="0">
                          <a:solidFill>
                            <a:srgbClr val="000000"/>
                          </a:solidFill>
                          <a:latin typeface="Arial"/>
                        </a:rPr>
                      </a:br>
                      <a:r>
                        <a:rPr lang="id-ID" sz="1800" b="1" i="0" u="none" strike="noStrike" dirty="0">
                          <a:solidFill>
                            <a:srgbClr val="000000"/>
                          </a:solidFill>
                          <a:latin typeface="Arial"/>
                        </a:rPr>
                        <a:t>(JAM) </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JUMLAH</a:t>
                      </a:r>
                      <a:br>
                        <a:rPr lang="id-ID" sz="1800" b="1" i="0" u="none" strike="noStrike">
                          <a:solidFill>
                            <a:srgbClr val="000000"/>
                          </a:solidFill>
                          <a:latin typeface="Arial"/>
                        </a:rPr>
                      </a:br>
                      <a:r>
                        <a:rPr lang="id-ID" sz="1800" b="1" i="0" u="none" strike="noStrike">
                          <a:solidFill>
                            <a:srgbClr val="000000"/>
                          </a:solidFill>
                          <a:latin typeface="Arial"/>
                        </a:rPr>
                        <a:t>(JAM) </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r>
              <a:tr h="290248">
                <a:tc>
                  <a:txBody>
                    <a:bodyPr/>
                    <a:lstStyle/>
                    <a:p>
                      <a:pPr algn="ctr" fontAlgn="ctr"/>
                      <a:r>
                        <a:rPr lang="id-ID" sz="1800" b="1" i="0" u="none" strike="noStrike">
                          <a:solidFill>
                            <a:srgbClr val="000000"/>
                          </a:solidFill>
                          <a:latin typeface="Arial"/>
                        </a:rPr>
                        <a:t>1</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2</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gridSpan="2">
                  <a:txBody>
                    <a:bodyPr/>
                    <a:lstStyle/>
                    <a:p>
                      <a:pPr algn="ctr" fontAlgn="ctr"/>
                      <a:r>
                        <a:rPr lang="id-ID" sz="1800" b="1" i="0" u="none" strike="noStrike">
                          <a:solidFill>
                            <a:srgbClr val="000000"/>
                          </a:solidFill>
                          <a:latin typeface="Arial"/>
                        </a:rPr>
                        <a:t>3</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hMerge="1">
                  <a:txBody>
                    <a:bodyPr/>
                    <a:lstStyle/>
                    <a:p>
                      <a:endParaRPr lang="id-ID"/>
                    </a:p>
                  </a:txBody>
                  <a:tcPr/>
                </a:tc>
                <a:tc>
                  <a:txBody>
                    <a:bodyPr/>
                    <a:lstStyle/>
                    <a:p>
                      <a:pPr algn="ctr" fontAlgn="ctr"/>
                      <a:r>
                        <a:rPr lang="id-ID" sz="1800" b="1" i="0" u="none" strike="noStrike">
                          <a:solidFill>
                            <a:srgbClr val="000000"/>
                          </a:solidFill>
                          <a:latin typeface="Arial"/>
                        </a:rPr>
                        <a:t>4</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5</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6</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7</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800" b="1" i="0" u="none" strike="noStrike">
                          <a:solidFill>
                            <a:srgbClr val="000000"/>
                          </a:solidFill>
                          <a:latin typeface="Arial"/>
                        </a:rPr>
                        <a:t> 8 = 4 x 7 </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608112">
                <a:tc>
                  <a:txBody>
                    <a:bodyPr/>
                    <a:lstStyle/>
                    <a:p>
                      <a:pPr algn="ctr" fontAlgn="ctr"/>
                      <a:r>
                        <a:rPr lang="id-ID" sz="1800" b="1" i="0" u="none" strike="noStrike" dirty="0">
                          <a:solidFill>
                            <a:srgbClr val="000000"/>
                          </a:solidFill>
                          <a:latin typeface="Arial"/>
                        </a:rPr>
                        <a:t>1</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5">
                  <a:txBody>
                    <a:bodyPr/>
                    <a:lstStyle/>
                    <a:p>
                      <a:pPr algn="ctr" fontAlgn="ctr"/>
                      <a:r>
                        <a:rPr lang="id-ID" sz="1800" b="1" i="0" u="none" strike="noStrike" dirty="0">
                          <a:solidFill>
                            <a:srgbClr val="000000"/>
                          </a:solidFill>
                          <a:latin typeface="Arial"/>
                        </a:rPr>
                        <a:t>PERENCANAAN PENGADAAN BARANG/JASA</a:t>
                      </a:r>
                    </a:p>
                    <a:p>
                      <a:pPr algn="l" fontAlgn="t"/>
                      <a:r>
                        <a:rPr lang="id-ID" sz="1800" b="1" i="0" u="none" strike="noStrike" dirty="0">
                          <a:solidFill>
                            <a:srgbClr val="000000"/>
                          </a:solidFill>
                          <a:latin typeface="Arial"/>
                        </a:rPr>
                        <a:t> </a:t>
                      </a:r>
                    </a:p>
                    <a:p>
                      <a:pPr algn="l" fontAlgn="t"/>
                      <a:r>
                        <a:rPr lang="id-ID" sz="1800" b="1" i="0" u="none" strike="noStrike" dirty="0">
                          <a:solidFill>
                            <a:srgbClr val="000000"/>
                          </a:solidFill>
                          <a:latin typeface="Arial"/>
                        </a:rPr>
                        <a:t> </a:t>
                      </a:r>
                    </a:p>
                    <a:p>
                      <a:pPr algn="l" fontAlgn="t"/>
                      <a:r>
                        <a:rPr lang="id-ID" sz="1800" b="1" i="0" u="none" strike="noStrike" dirty="0">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id-ID" sz="2200" b="0" i="0" u="none" strike="noStrike" dirty="0">
                          <a:solidFill>
                            <a:srgbClr val="000000"/>
                          </a:solidFill>
                          <a:latin typeface="Arial"/>
                        </a:rPr>
                        <a:t>1. Kegiatan Perencanaan Pengadaan Barang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dirty="0">
                          <a:solidFill>
                            <a:srgbClr val="000000"/>
                          </a:solidFill>
                          <a:latin typeface="Arial"/>
                        </a:rPr>
                        <a:t>50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Perencanaan Pengadaan Barang/Jasa yang dilakukan untuk seluruh paket Pengadaan Barang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30,50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1.525,00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080">
                <a:tc>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pPr algn="l" fontAlgn="t"/>
                      <a:endParaRPr lang="id-ID" sz="700" b="1" i="0" u="none" strike="noStrike" dirty="0">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ctr"/>
                      <a:r>
                        <a:rPr lang="fi-FI" sz="2200" b="0" i="0" u="none" strike="noStrike" dirty="0">
                          <a:solidFill>
                            <a:srgbClr val="000000"/>
                          </a:solidFill>
                          <a:latin typeface="Arial"/>
                        </a:rPr>
                        <a:t>2. Kegiatan Perencanaan Pengadaan Pekerjaan Konstruksi</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15</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Perencanaan Pengadaan Barang/Jasa yang dilakukan untuk seluruh paket Pengadaan </a:t>
                      </a:r>
                      <a:r>
                        <a:rPr lang="id-ID" sz="1600" b="0" i="0" u="none" strike="noStrike" dirty="0" smtClean="0">
                          <a:solidFill>
                            <a:srgbClr val="000000"/>
                          </a:solidFill>
                          <a:latin typeface="Arial"/>
                        </a:rPr>
                        <a:t>Pek</a:t>
                      </a:r>
                      <a:r>
                        <a:rPr lang="id-ID" sz="1600" b="0" i="0" u="none" strike="noStrike" baseline="0" dirty="0" smtClean="0">
                          <a:solidFill>
                            <a:srgbClr val="000000"/>
                          </a:solidFill>
                          <a:latin typeface="Arial"/>
                        </a:rPr>
                        <a:t> </a:t>
                      </a:r>
                      <a:r>
                        <a:rPr lang="id-ID" sz="1600" b="0" i="0" u="none" strike="noStrike" dirty="0" smtClean="0">
                          <a:solidFill>
                            <a:srgbClr val="000000"/>
                          </a:solidFill>
                          <a:latin typeface="Arial"/>
                        </a:rPr>
                        <a:t>Konstruksi</a:t>
                      </a:r>
                      <a:endParaRPr lang="id-ID" sz="16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36,50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547,50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3448">
                <a:tc rowSpan="2">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pPr algn="l" fontAlgn="t"/>
                      <a:endParaRPr lang="id-ID" sz="700" b="1" i="0" u="none" strike="noStrike" dirty="0">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ctr"/>
                      <a:r>
                        <a:rPr lang="fi-FI" sz="2200" b="0" i="0" u="none" strike="noStrike" dirty="0">
                          <a:solidFill>
                            <a:srgbClr val="000000"/>
                          </a:solidFill>
                          <a:latin typeface="Arial"/>
                        </a:rPr>
                        <a:t>3. Kegiatan Perencanaan Pengadaan Jasa Lainnya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20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a:solidFill>
                            <a:srgbClr val="000000"/>
                          </a:solidFill>
                          <a:latin typeface="Arial"/>
                        </a:rPr>
                        <a:t>Dokumen Perencanaan Pengadaan Barang/Jasa yang dilakukan untuk seluruh paket Pengadaan Jasa Lainnya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a:solidFill>
                            <a:srgbClr val="000000"/>
                          </a:solidFill>
                          <a:latin typeface="Arial"/>
                        </a:rPr>
                        <a:t> </a:t>
                      </a:r>
                      <a:r>
                        <a:rPr lang="id-ID" sz="1800" b="0" i="0" u="none" strike="noStrike" dirty="0" smtClean="0">
                          <a:solidFill>
                            <a:srgbClr val="000000"/>
                          </a:solidFill>
                          <a:latin typeface="Arial"/>
                        </a:rPr>
                        <a:t>30,50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610,00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502">
                <a:tc vMerge="1">
                  <a:txBody>
                    <a:bodyPr/>
                    <a:lstStyle/>
                    <a:p>
                      <a:endParaRPr lang="id-ID"/>
                    </a:p>
                  </a:txBody>
                  <a:tcPr/>
                </a:tc>
                <a:tc vMerge="1">
                  <a:txBody>
                    <a:bodyPr/>
                    <a:lstStyle/>
                    <a:p>
                      <a:endParaRPr lang="id-ID"/>
                    </a:p>
                  </a:txBody>
                  <a:tcPr/>
                </a:tc>
                <a:tc rowSpan="2" gridSpan="2">
                  <a:txBody>
                    <a:bodyPr/>
                    <a:lstStyle/>
                    <a:p>
                      <a:pPr algn="l" fontAlgn="ctr"/>
                      <a:r>
                        <a:rPr lang="fi-FI" sz="2200" b="0" i="0" u="none" strike="noStrike" dirty="0">
                          <a:solidFill>
                            <a:srgbClr val="000000"/>
                          </a:solidFill>
                          <a:latin typeface="Arial"/>
                        </a:rPr>
                        <a:t>4. Kegiatan Perencanaan Pengadaan Jasa Konsultansi</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id-ID"/>
                    </a:p>
                  </a:txBody>
                  <a:tcPr/>
                </a:tc>
                <a:tc rowSpan="2">
                  <a:txBody>
                    <a:bodyPr/>
                    <a:lstStyle/>
                    <a:p>
                      <a:pPr algn="ctr" fontAlgn="ctr"/>
                      <a:r>
                        <a:rPr lang="id-ID" sz="1800" b="0" i="0" u="none" strike="noStrike">
                          <a:solidFill>
                            <a:srgbClr val="000000"/>
                          </a:solidFill>
                          <a:latin typeface="Arial"/>
                        </a:rPr>
                        <a:t>20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rowSpan="2">
                  <a:txBody>
                    <a:bodyPr/>
                    <a:lstStyle/>
                    <a:p>
                      <a:pPr algn="ctr" fontAlgn="ctr"/>
                      <a:r>
                        <a:rPr lang="id-ID" sz="1600" b="0" i="0" u="none" strike="noStrike" dirty="0">
                          <a:solidFill>
                            <a:srgbClr val="000000"/>
                          </a:solidFill>
                          <a:latin typeface="Arial"/>
                        </a:rPr>
                        <a:t>Dokumen Perencanaan Pengadaan Barang/Jasa yang dilakukan untuk seluruh paket Pengadaan Jasa Konsultansi</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id-ID" sz="1800" b="0" i="0" u="none" strike="noStrike" dirty="0" smtClean="0">
                          <a:solidFill>
                            <a:srgbClr val="000000"/>
                          </a:solidFill>
                          <a:latin typeface="Arial"/>
                        </a:rPr>
                        <a:t>30,50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id-ID" sz="1800" b="0" i="0" u="none" strike="noStrike" dirty="0" smtClean="0">
                          <a:solidFill>
                            <a:srgbClr val="000000"/>
                          </a:solidFill>
                          <a:latin typeface="Arial"/>
                        </a:rPr>
                        <a:t>610,00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9808">
                <a:tc>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gridSpan="2" vMerge="1">
                  <a:txBody>
                    <a:bodyPr/>
                    <a:lstStyle/>
                    <a:p>
                      <a:pPr algn="l" fontAlgn="ctr"/>
                      <a:endParaRPr lang="fi-FI" sz="800" b="0" i="0" u="none" strike="noStrike" dirty="0">
                        <a:solidFill>
                          <a:srgbClr val="000000"/>
                        </a:solidFill>
                        <a:latin typeface="Arial"/>
                      </a:endParaRPr>
                    </a:p>
                  </a:txBody>
                  <a:tcPr marL="2163" marR="2163" marT="21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vMerge="1">
                  <a:txBody>
                    <a:bodyPr/>
                    <a:lstStyle/>
                    <a:p>
                      <a:endParaRPr lang="id-ID"/>
                    </a:p>
                  </a:txBody>
                  <a:tcPr/>
                </a:tc>
                <a:tc vMerge="1">
                  <a:txBody>
                    <a:bodyPr/>
                    <a:lstStyle/>
                    <a:p>
                      <a:pPr algn="ctr" fontAlgn="ctr"/>
                      <a:endParaRPr lang="id-ID" sz="700" b="0" i="0" u="none" strike="noStrike">
                        <a:solidFill>
                          <a:srgbClr val="000000"/>
                        </a:solidFill>
                        <a:latin typeface="Arial"/>
                      </a:endParaRPr>
                    </a:p>
                  </a:txBody>
                  <a:tcPr marL="2163" marR="2163" marT="21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vMerge="1">
                  <a:txBody>
                    <a:bodyPr/>
                    <a:lstStyle/>
                    <a:p>
                      <a:pPr algn="ctr" fontAlgn="ctr"/>
                      <a:endParaRPr lang="id-ID" sz="600" b="0" i="0" u="none" strike="noStrike" dirty="0">
                        <a:solidFill>
                          <a:srgbClr val="000000"/>
                        </a:solidFill>
                        <a:latin typeface="Arial"/>
                      </a:endParaRPr>
                    </a:p>
                  </a:txBody>
                  <a:tcPr marL="2163" marR="2163" marT="21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id-ID" sz="700" b="0" i="0" u="none" strike="noStrike">
                        <a:solidFill>
                          <a:srgbClr val="000000"/>
                        </a:solidFill>
                        <a:latin typeface="Arial"/>
                      </a:endParaRPr>
                    </a:p>
                  </a:txBody>
                  <a:tcPr marL="2163" marR="2163" marT="21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id-ID" sz="700" b="0" i="0" u="none" strike="noStrike" dirty="0">
                        <a:solidFill>
                          <a:srgbClr val="000000"/>
                        </a:solidFill>
                        <a:latin typeface="Arial"/>
                      </a:endParaRPr>
                    </a:p>
                  </a:txBody>
                  <a:tcPr marL="2163" marR="2163" marT="21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algn="ctr" fontAlgn="ctr"/>
                      <a:endParaRPr lang="id-ID" sz="700" b="0" i="0" u="none" strike="noStrike" dirty="0">
                        <a:solidFill>
                          <a:srgbClr val="000000"/>
                        </a:solidFill>
                        <a:latin typeface="Arial"/>
                      </a:endParaRPr>
                    </a:p>
                  </a:txBody>
                  <a:tcPr marL="2163" marR="2163" marT="21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9338">
                <a:tc>
                  <a:txBody>
                    <a:bodyPr/>
                    <a:lstStyle/>
                    <a:p>
                      <a:pPr algn="ctr" fontAlgn="ctr"/>
                      <a:r>
                        <a:rPr lang="id-ID" sz="1800" b="1" i="0" u="none" strike="noStrike">
                          <a:solidFill>
                            <a:srgbClr val="000000"/>
                          </a:solidFill>
                          <a:latin typeface="Arial"/>
                        </a:rPr>
                        <a:t> </a:t>
                      </a:r>
                    </a:p>
                  </a:txBody>
                  <a:tcPr marL="5768" marR="5768" marT="57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gridSpan="2">
                  <a:txBody>
                    <a:bodyPr/>
                    <a:lstStyle/>
                    <a:p>
                      <a:pPr algn="ctr" fontAlgn="ctr"/>
                      <a:r>
                        <a:rPr lang="id-ID" sz="1800" b="1" i="0" u="none" strike="noStrike">
                          <a:solidFill>
                            <a:srgbClr val="000000"/>
                          </a:solidFill>
                          <a:latin typeface="Arial"/>
                        </a:rPr>
                        <a:t>TOTAL WAKTU PERENCANAAN PENGADAAN BARANG/JASA</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id-ID"/>
                    </a:p>
                  </a:txBody>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6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a:solidFill>
                            <a:srgbClr val="000000"/>
                          </a:solidFill>
                          <a:latin typeface="Arial"/>
                        </a:rPr>
                        <a:t> </a:t>
                      </a:r>
                    </a:p>
                  </a:txBody>
                  <a:tcPr marL="5768" marR="5768" marT="57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smtClean="0">
                          <a:solidFill>
                            <a:srgbClr val="000000"/>
                          </a:solidFill>
                          <a:latin typeface="Arial"/>
                        </a:rPr>
                        <a:t>3.292,50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r>
              <a:tr h="737288">
                <a:tc>
                  <a:txBody>
                    <a:bodyPr/>
                    <a:lstStyle/>
                    <a:p>
                      <a:pPr algn="ctr" fontAlgn="ctr"/>
                      <a:r>
                        <a:rPr lang="id-ID" sz="1800" b="1" i="0" u="none" strike="noStrike">
                          <a:solidFill>
                            <a:srgbClr val="000000"/>
                          </a:solidFill>
                          <a:latin typeface="Arial"/>
                        </a:rPr>
                        <a:t>2</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5">
                  <a:txBody>
                    <a:bodyPr/>
                    <a:lstStyle/>
                    <a:p>
                      <a:pPr algn="ctr" fontAlgn="ctr"/>
                      <a:r>
                        <a:rPr lang="id-ID" sz="1800" b="1" i="0" u="none" strike="noStrike" dirty="0">
                          <a:solidFill>
                            <a:srgbClr val="000000"/>
                          </a:solidFill>
                          <a:latin typeface="Arial"/>
                        </a:rPr>
                        <a:t>PEMILIHAN PENYEDIA BARANG/JASA</a:t>
                      </a:r>
                    </a:p>
                    <a:p>
                      <a:pPr algn="l" fontAlgn="t"/>
                      <a:r>
                        <a:rPr lang="id-ID" sz="1800" b="1" i="0" u="none" strike="noStrike" dirty="0">
                          <a:solidFill>
                            <a:srgbClr val="000000"/>
                          </a:solidFill>
                          <a:latin typeface="Arial"/>
                        </a:rPr>
                        <a:t> </a:t>
                      </a:r>
                    </a:p>
                    <a:p>
                      <a:pPr algn="l" fontAlgn="t"/>
                      <a:r>
                        <a:rPr lang="id-ID" sz="1800" b="1" i="0" u="none" strike="noStrike" dirty="0">
                          <a:solidFill>
                            <a:srgbClr val="000000"/>
                          </a:solidFill>
                          <a:latin typeface="Arial"/>
                        </a:rPr>
                        <a:t> </a:t>
                      </a:r>
                    </a:p>
                    <a:p>
                      <a:pPr algn="l" fontAlgn="t"/>
                      <a:r>
                        <a:rPr lang="id-ID" sz="1800" b="1" i="0" u="none" strike="noStrike" dirty="0">
                          <a:solidFill>
                            <a:srgbClr val="000000"/>
                          </a:solidFill>
                          <a:latin typeface="Arial"/>
                        </a:rPr>
                        <a:t> </a:t>
                      </a:r>
                    </a:p>
                    <a:p>
                      <a:pPr algn="l" fontAlgn="t"/>
                      <a:r>
                        <a:rPr lang="id-ID" sz="1800" b="1" i="0" u="none" strike="noStrike" dirty="0">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fi-FI" sz="2200" b="0" i="0" u="none" strike="noStrike" dirty="0">
                          <a:solidFill>
                            <a:srgbClr val="000000"/>
                          </a:solidFill>
                          <a:latin typeface="Arial"/>
                        </a:rPr>
                        <a:t>1. Kegiatan Pemilihan Penyedia Barang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50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sv-SE" sz="1600" b="0" i="0" u="none" strike="noStrike" dirty="0">
                          <a:solidFill>
                            <a:srgbClr val="000000"/>
                          </a:solidFill>
                          <a:latin typeface="Arial"/>
                        </a:rPr>
                        <a:t>Dokumen Pemilihan Pengadaan Barang/Jasa yang dilakukan untuk seluruh paket Pengadaan Barang di bawah Rp 200 Juta </a:t>
                      </a:r>
                      <a:endParaRPr lang="id-ID" sz="1600" b="0" i="0" u="none" strike="noStrike" dirty="0" smtClean="0">
                        <a:solidFill>
                          <a:srgbClr val="000000"/>
                        </a:solidFill>
                        <a:latin typeface="Arial"/>
                      </a:endParaRPr>
                    </a:p>
                    <a:p>
                      <a:pPr algn="ctr" fontAlgn="ctr"/>
                      <a:r>
                        <a:rPr lang="sv-SE" sz="1600" b="0" i="0" u="none" strike="noStrike" dirty="0" smtClean="0">
                          <a:solidFill>
                            <a:srgbClr val="000000"/>
                          </a:solidFill>
                          <a:latin typeface="Arial"/>
                        </a:rPr>
                        <a:t>(</a:t>
                      </a:r>
                      <a:r>
                        <a:rPr lang="sv-SE" sz="1600" b="0" i="0" u="none" strike="noStrike" dirty="0">
                          <a:solidFill>
                            <a:srgbClr val="000000"/>
                          </a:solidFill>
                          <a:latin typeface="Arial"/>
                        </a:rPr>
                        <a:t>selain e-purchasing)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27,00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1.350,00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7288">
                <a:tc>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pPr algn="l" fontAlgn="t"/>
                      <a:endParaRPr lang="id-ID" sz="700" b="1" i="0" u="none" strike="noStrike">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ctr"/>
                      <a:r>
                        <a:rPr lang="fi-FI" sz="2200" b="0" i="0" u="none" strike="noStrike" dirty="0">
                          <a:solidFill>
                            <a:srgbClr val="000000"/>
                          </a:solidFill>
                          <a:latin typeface="Arial"/>
                        </a:rPr>
                        <a:t>2. Kegiatan Pemilihan Penyedia Pekerjaan Konstruksi</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15</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Pemilihan Pengadaan Barang/Jasa yang dilakukan untuk seluruh paket Pengadaan Pekerjaan Konstruksi di bawah Rp 200 </a:t>
                      </a:r>
                      <a:r>
                        <a:rPr lang="id-ID" sz="1600" b="0" i="0" u="none" strike="noStrike" dirty="0" smtClean="0">
                          <a:solidFill>
                            <a:srgbClr val="000000"/>
                          </a:solidFill>
                          <a:latin typeface="Arial"/>
                        </a:rPr>
                        <a:t>Juta (</a:t>
                      </a:r>
                      <a:r>
                        <a:rPr lang="id-ID" sz="1600" b="0" i="0" u="none" strike="noStrike" dirty="0">
                          <a:solidFill>
                            <a:srgbClr val="000000"/>
                          </a:solidFill>
                          <a:latin typeface="Arial"/>
                        </a:rPr>
                        <a:t>selain e-purchasing)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39,00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585,00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7288">
                <a:tc>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pPr algn="l" fontAlgn="t"/>
                      <a:endParaRPr lang="id-ID" sz="700" b="1" i="0" u="none" strike="noStrike">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ctr"/>
                      <a:r>
                        <a:rPr lang="fi-FI" sz="2200" b="0" i="0" u="none" strike="noStrike" dirty="0">
                          <a:solidFill>
                            <a:srgbClr val="000000"/>
                          </a:solidFill>
                          <a:latin typeface="Arial"/>
                        </a:rPr>
                        <a:t>3. Kegiatan Pemilihan Penyedia Jasa Lainnya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20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Pemilihan Pengadaan Barang/Jasa yang dilakukan untuk seluruh paket Pengadaan Jasa Lainnya di bawah Rp 200 </a:t>
                      </a:r>
                      <a:r>
                        <a:rPr lang="id-ID" sz="1600" b="0" i="0" u="none" strike="noStrike" dirty="0" smtClean="0">
                          <a:solidFill>
                            <a:srgbClr val="000000"/>
                          </a:solidFill>
                          <a:latin typeface="Arial"/>
                        </a:rPr>
                        <a:t>Juta</a:t>
                      </a:r>
                    </a:p>
                    <a:p>
                      <a:pPr algn="ctr" fontAlgn="ctr"/>
                      <a:r>
                        <a:rPr lang="id-ID" sz="1600" b="0" i="0" u="none" strike="noStrike" dirty="0" smtClean="0">
                          <a:solidFill>
                            <a:srgbClr val="000000"/>
                          </a:solidFill>
                          <a:latin typeface="Arial"/>
                        </a:rPr>
                        <a:t>(selain </a:t>
                      </a:r>
                      <a:r>
                        <a:rPr lang="id-ID" sz="1600" b="0" i="0" u="none" strike="noStrike" dirty="0">
                          <a:solidFill>
                            <a:srgbClr val="000000"/>
                          </a:solidFill>
                          <a:latin typeface="Arial"/>
                        </a:rPr>
                        <a:t>e-purchasing)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27,00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540,00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7288">
                <a:tc>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pPr algn="l" fontAlgn="t"/>
                      <a:endParaRPr lang="id-ID" sz="700" b="1" i="0" u="none" strike="noStrike">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ctr"/>
                      <a:r>
                        <a:rPr lang="fi-FI" sz="2200" b="0" i="0" u="none" strike="noStrike" dirty="0">
                          <a:solidFill>
                            <a:srgbClr val="000000"/>
                          </a:solidFill>
                          <a:latin typeface="Arial"/>
                        </a:rPr>
                        <a:t>4. Kegiatan Pemilihan Penyedia Jasa Konsultansi</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20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Pemilihan Pengadaan Barang/Jasa yang dilakukan untuk seluruh paket Pengadaan Jasa Konsultansi di bawah Rp 50 </a:t>
                      </a:r>
                      <a:r>
                        <a:rPr lang="id-ID" sz="1600" b="0" i="0" u="none" strike="noStrike" dirty="0" smtClean="0">
                          <a:solidFill>
                            <a:srgbClr val="000000"/>
                          </a:solidFill>
                          <a:latin typeface="Arial"/>
                        </a:rPr>
                        <a:t>Juta</a:t>
                      </a:r>
                    </a:p>
                    <a:p>
                      <a:pPr algn="ctr" fontAlgn="ctr"/>
                      <a:r>
                        <a:rPr lang="id-ID" sz="1600" b="0" i="0" u="none" strike="noStrike" dirty="0" smtClean="0">
                          <a:solidFill>
                            <a:srgbClr val="000000"/>
                          </a:solidFill>
                          <a:latin typeface="Arial"/>
                        </a:rPr>
                        <a:t>(selain </a:t>
                      </a:r>
                      <a:r>
                        <a:rPr lang="id-ID" sz="1600" b="0" i="0" u="none" strike="noStrike" dirty="0">
                          <a:solidFill>
                            <a:srgbClr val="000000"/>
                          </a:solidFill>
                          <a:latin typeface="Arial"/>
                        </a:rPr>
                        <a:t>e-purchasing)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39,00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780,00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3448">
                <a:tc>
                  <a:txBody>
                    <a:bodyPr/>
                    <a:lstStyle/>
                    <a:p>
                      <a:pPr algn="l" fontAlgn="t"/>
                      <a:r>
                        <a:rPr lang="id-ID" sz="1800" b="1" i="0" u="none" strike="noStrike">
                          <a:solidFill>
                            <a:srgbClr val="000000"/>
                          </a:solidFill>
                          <a:latin typeface="Arial"/>
                        </a:rPr>
                        <a:t> </a:t>
                      </a:r>
                    </a:p>
                  </a:txBody>
                  <a:tcPr marL="5768" marR="5768" marT="576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pPr algn="l" fontAlgn="t"/>
                      <a:endParaRPr lang="id-ID" sz="700" b="1" i="0" u="none" strike="noStrike" dirty="0">
                        <a:solidFill>
                          <a:srgbClr val="000000"/>
                        </a:solidFill>
                        <a:latin typeface="Arial"/>
                      </a:endParaRPr>
                    </a:p>
                  </a:txBody>
                  <a:tcPr marL="2163" marR="2163" marT="2163"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gridSpan="2">
                  <a:txBody>
                    <a:bodyPr/>
                    <a:lstStyle/>
                    <a:p>
                      <a:pPr algn="l" fontAlgn="ctr"/>
                      <a:r>
                        <a:rPr lang="it-IT" sz="2200" b="0" i="0" u="none" strike="noStrike" dirty="0">
                          <a:solidFill>
                            <a:srgbClr val="000000"/>
                          </a:solidFill>
                          <a:latin typeface="Arial"/>
                        </a:rPr>
                        <a:t>5. Kegiatan Pemilihan Penyedia Barang/Jasa melalui E-purchasing</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25</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Pemilihan Pengadaan Barang/Jasa yang dilakukan untuk </a:t>
                      </a:r>
                      <a:r>
                        <a:rPr lang="id-ID" sz="1600" b="0" i="0" u="none" strike="noStrike" dirty="0" smtClean="0">
                          <a:solidFill>
                            <a:srgbClr val="000000"/>
                          </a:solidFill>
                          <a:latin typeface="Arial"/>
                        </a:rPr>
                        <a:t>seluruh </a:t>
                      </a:r>
                      <a:r>
                        <a:rPr lang="id-ID" sz="1600" b="0" i="0" u="none" strike="noStrike" dirty="0">
                          <a:solidFill>
                            <a:srgbClr val="000000"/>
                          </a:solidFill>
                          <a:latin typeface="Arial"/>
                        </a:rPr>
                        <a:t>paket </a:t>
                      </a:r>
                      <a:r>
                        <a:rPr lang="id-ID" sz="1600" b="0" i="0" u="none" strike="noStrike" dirty="0" smtClean="0">
                          <a:solidFill>
                            <a:srgbClr val="000000"/>
                          </a:solidFill>
                          <a:latin typeface="Arial"/>
                        </a:rPr>
                        <a:t>PBJ </a:t>
                      </a:r>
                      <a:r>
                        <a:rPr lang="id-ID" sz="1600" b="0" i="0" u="none" strike="noStrike" dirty="0">
                          <a:solidFill>
                            <a:srgbClr val="000000"/>
                          </a:solidFill>
                          <a:latin typeface="Arial"/>
                        </a:rPr>
                        <a:t>melalui </a:t>
                      </a:r>
                      <a:r>
                        <a:rPr lang="id-ID" sz="1600" b="0" i="0" u="none" strike="noStrike" dirty="0" smtClean="0">
                          <a:solidFill>
                            <a:srgbClr val="000000"/>
                          </a:solidFill>
                          <a:latin typeface="Arial"/>
                        </a:rPr>
                        <a:t>E-purchasing</a:t>
                      </a:r>
                      <a:endParaRPr lang="id-ID" sz="16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21,25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531,25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9338">
                <a:tc>
                  <a:txBody>
                    <a:bodyPr/>
                    <a:lstStyle/>
                    <a:p>
                      <a:pPr algn="ctr" fontAlgn="ctr"/>
                      <a:r>
                        <a:rPr lang="id-ID" sz="1800" b="1" i="0" u="none" strike="noStrike">
                          <a:solidFill>
                            <a:srgbClr val="000000"/>
                          </a:solidFill>
                          <a:latin typeface="Arial"/>
                        </a:rPr>
                        <a:t> </a:t>
                      </a:r>
                    </a:p>
                  </a:txBody>
                  <a:tcPr marL="5768" marR="5768" marT="57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gridSpan="2">
                  <a:txBody>
                    <a:bodyPr/>
                    <a:lstStyle/>
                    <a:p>
                      <a:pPr algn="ctr" fontAlgn="ctr"/>
                      <a:r>
                        <a:rPr lang="id-ID" sz="1800" b="1" i="0" u="none" strike="noStrike" dirty="0">
                          <a:solidFill>
                            <a:srgbClr val="000000"/>
                          </a:solidFill>
                          <a:latin typeface="Arial"/>
                        </a:rPr>
                        <a:t>TOTAL WAKTU PEMILIHAN PENYEDIA BARANG/JASA</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id-ID"/>
                    </a:p>
                  </a:txBody>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smtClean="0">
                          <a:solidFill>
                            <a:srgbClr val="000000"/>
                          </a:solidFill>
                          <a:latin typeface="Arial"/>
                        </a:rPr>
                        <a:t>3.786,25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r>
              <a:tr h="534014">
                <a:tc>
                  <a:txBody>
                    <a:bodyPr/>
                    <a:lstStyle/>
                    <a:p>
                      <a:pPr algn="ctr" fontAlgn="ctr"/>
                      <a:r>
                        <a:rPr lang="id-ID" sz="1800" b="1" i="0" u="none" strike="noStrike">
                          <a:solidFill>
                            <a:srgbClr val="000000"/>
                          </a:solidFill>
                          <a:latin typeface="Arial"/>
                        </a:rPr>
                        <a:t>3</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MANAJEMEN KONTRAK</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id-ID" sz="2200" b="0" i="0" u="none" strike="noStrike" dirty="0">
                          <a:solidFill>
                            <a:srgbClr val="000000"/>
                          </a:solidFill>
                          <a:latin typeface="Arial"/>
                        </a:rPr>
                        <a:t>Kegiatan Manajemen Kontrak</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100</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Kontrak Pengadaan Barang/Jasa yang dilakukan untuk seluruh paket Pengadaan Barang/Jasa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46,75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4.675,00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9338">
                <a:tc>
                  <a:txBody>
                    <a:bodyPr/>
                    <a:lstStyle/>
                    <a:p>
                      <a:pPr algn="ctr" fontAlgn="ctr"/>
                      <a:r>
                        <a:rPr lang="id-ID" sz="1800" b="1" i="0" u="none" strike="noStrike">
                          <a:solidFill>
                            <a:srgbClr val="000000"/>
                          </a:solidFill>
                          <a:latin typeface="Arial"/>
                        </a:rPr>
                        <a:t> </a:t>
                      </a:r>
                    </a:p>
                  </a:txBody>
                  <a:tcPr marL="5768" marR="5768" marT="57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gridSpan="2">
                  <a:txBody>
                    <a:bodyPr/>
                    <a:lstStyle/>
                    <a:p>
                      <a:pPr algn="ctr" fontAlgn="ctr"/>
                      <a:r>
                        <a:rPr lang="id-ID" sz="1800" b="1" i="0" u="none" strike="noStrike" dirty="0">
                          <a:solidFill>
                            <a:srgbClr val="000000"/>
                          </a:solidFill>
                          <a:latin typeface="Arial"/>
                        </a:rPr>
                        <a:t>TOTAL WAKTU MANAJEMEN KONTRAK</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id-ID"/>
                    </a:p>
                  </a:txBody>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6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smtClean="0">
                          <a:solidFill>
                            <a:srgbClr val="000000"/>
                          </a:solidFill>
                          <a:latin typeface="Arial"/>
                        </a:rPr>
                        <a:t>4.675,00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r>
              <a:tr h="798136">
                <a:tc>
                  <a:txBody>
                    <a:bodyPr/>
                    <a:lstStyle/>
                    <a:p>
                      <a:pPr algn="ctr" fontAlgn="ctr"/>
                      <a:r>
                        <a:rPr lang="id-ID" sz="1800" b="1" i="0" u="none" strike="noStrike">
                          <a:solidFill>
                            <a:srgbClr val="000000"/>
                          </a:solidFill>
                          <a:latin typeface="Arial"/>
                        </a:rPr>
                        <a:t>4</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1" i="0" u="none" strike="noStrike">
                          <a:solidFill>
                            <a:srgbClr val="000000"/>
                          </a:solidFill>
                          <a:latin typeface="Arial"/>
                        </a:rPr>
                        <a:t>MANAJEMEN INFORMASI ASET</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ctr"/>
                      <a:r>
                        <a:rPr lang="id-ID" sz="2200" b="0" i="0" u="none" strike="noStrike" dirty="0">
                          <a:solidFill>
                            <a:srgbClr val="000000"/>
                          </a:solidFill>
                          <a:latin typeface="Arial"/>
                        </a:rPr>
                        <a:t>Kegiatan Manajemen Informasi Aset</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id-ID"/>
                    </a:p>
                  </a:txBody>
                  <a:tcPr/>
                </a:tc>
                <a:tc>
                  <a:txBody>
                    <a:bodyPr/>
                    <a:lstStyle/>
                    <a:p>
                      <a:pPr algn="ctr" fontAlgn="ctr"/>
                      <a:r>
                        <a:rPr lang="id-ID" sz="1800" b="0" i="0" u="none" strike="noStrike">
                          <a:solidFill>
                            <a:srgbClr val="000000"/>
                          </a:solidFill>
                          <a:latin typeface="Arial"/>
                        </a:rPr>
                        <a:t>45</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id-ID" sz="1600" b="0" i="0" u="none" strike="noStrike" dirty="0">
                          <a:solidFill>
                            <a:srgbClr val="000000"/>
                          </a:solidFill>
                          <a:latin typeface="Arial"/>
                        </a:rPr>
                        <a:t>Dokumen Informasi Aset Hasil Pengadaan Barang/Jasa </a:t>
                      </a:r>
                      <a:r>
                        <a:rPr lang="id-ID" sz="1600" b="0" i="0" u="none" strike="noStrike" dirty="0" smtClean="0">
                          <a:solidFill>
                            <a:srgbClr val="000000"/>
                          </a:solidFill>
                          <a:latin typeface="Arial"/>
                        </a:rPr>
                        <a:t> (</a:t>
                      </a:r>
                      <a:r>
                        <a:rPr lang="id-ID" sz="1600" b="0" i="0" u="none" strike="noStrike" dirty="0">
                          <a:solidFill>
                            <a:srgbClr val="000000"/>
                          </a:solidFill>
                          <a:latin typeface="Arial"/>
                        </a:rPr>
                        <a:t>Barang belanja modal dan aset tak berwujud misal software, aplikasi, hak paten/cipta/merk)</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a:solidFill>
                            <a:srgbClr val="000000"/>
                          </a:solidFill>
                          <a:latin typeface="Arial"/>
                        </a:rPr>
                        <a:t>Laporan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6,75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id-ID" sz="1800" b="0" i="0" u="none" strike="noStrike" dirty="0" smtClean="0">
                          <a:solidFill>
                            <a:srgbClr val="000000"/>
                          </a:solidFill>
                          <a:latin typeface="Arial"/>
                        </a:rPr>
                        <a:t>303,75 </a:t>
                      </a:r>
                      <a:endParaRPr lang="id-ID" sz="1800" b="0"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9338">
                <a:tc>
                  <a:txBody>
                    <a:bodyPr/>
                    <a:lstStyle/>
                    <a:p>
                      <a:pPr algn="l" fontAlgn="ctr"/>
                      <a:r>
                        <a:rPr lang="id-ID" sz="1800" b="1" i="0" u="none" strike="noStrike">
                          <a:solidFill>
                            <a:srgbClr val="000000"/>
                          </a:solidFill>
                          <a:latin typeface="Arial"/>
                        </a:rPr>
                        <a:t> </a:t>
                      </a:r>
                    </a:p>
                  </a:txBody>
                  <a:tcPr marL="5768" marR="5768" marT="576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l" fontAlgn="b"/>
                      <a:r>
                        <a:rPr lang="id-ID" sz="1800" b="0" i="0" u="none" strike="noStrike">
                          <a:solidFill>
                            <a:srgbClr val="000000"/>
                          </a:solidFill>
                          <a:latin typeface="Arial"/>
                        </a:rPr>
                        <a:t> </a:t>
                      </a:r>
                    </a:p>
                  </a:txBody>
                  <a:tcPr marL="5768" marR="5768" marT="57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gridSpan="2">
                  <a:txBody>
                    <a:bodyPr/>
                    <a:lstStyle/>
                    <a:p>
                      <a:pPr algn="ctr" fontAlgn="ctr"/>
                      <a:r>
                        <a:rPr lang="es-ES" sz="1800" b="1" i="0" u="none" strike="noStrike">
                          <a:solidFill>
                            <a:srgbClr val="000000"/>
                          </a:solidFill>
                          <a:latin typeface="Arial"/>
                        </a:rPr>
                        <a:t>TOTAL WAKTU MANAJEMEN INFORMASI ASET</a:t>
                      </a:r>
                    </a:p>
                  </a:txBody>
                  <a:tcPr marL="5768" marR="5768" marT="576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hMerge="1">
                  <a:txBody>
                    <a:bodyPr/>
                    <a:lstStyle/>
                    <a:p>
                      <a:endParaRPr lang="id-ID"/>
                    </a:p>
                  </a:txBody>
                  <a:tcPr/>
                </a:tc>
                <a:tc>
                  <a:txBody>
                    <a:bodyPr/>
                    <a:lstStyle/>
                    <a:p>
                      <a:pPr algn="l" fontAlgn="b"/>
                      <a:r>
                        <a:rPr lang="id-ID" sz="1800" b="0" i="0" u="none" strike="noStrike">
                          <a:solidFill>
                            <a:srgbClr val="000000"/>
                          </a:solidFill>
                          <a:latin typeface="Arial"/>
                        </a:rPr>
                        <a:t> </a:t>
                      </a:r>
                    </a:p>
                  </a:txBody>
                  <a:tcPr marL="5768" marR="5768" marT="57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l" fontAlgn="b"/>
                      <a:r>
                        <a:rPr lang="id-ID" sz="1800" b="0" i="0" u="none" strike="noStrike">
                          <a:solidFill>
                            <a:srgbClr val="000000"/>
                          </a:solidFill>
                          <a:latin typeface="Arial"/>
                        </a:rPr>
                        <a:t> </a:t>
                      </a:r>
                    </a:p>
                  </a:txBody>
                  <a:tcPr marL="5768" marR="5768" marT="57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l" fontAlgn="b"/>
                      <a:r>
                        <a:rPr lang="id-ID" sz="1800" b="0" i="0" u="none" strike="noStrike">
                          <a:solidFill>
                            <a:srgbClr val="000000"/>
                          </a:solidFill>
                          <a:latin typeface="Arial"/>
                        </a:rPr>
                        <a:t> </a:t>
                      </a:r>
                    </a:p>
                  </a:txBody>
                  <a:tcPr marL="5768" marR="5768" marT="576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a:solidFill>
                            <a:srgbClr val="000000"/>
                          </a:solidFill>
                          <a:latin typeface="Arial"/>
                        </a:rPr>
                        <a:t> </a:t>
                      </a:r>
                    </a:p>
                  </a:txBody>
                  <a:tcPr marL="5768" marR="5768" marT="576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c>
                  <a:txBody>
                    <a:bodyPr/>
                    <a:lstStyle/>
                    <a:p>
                      <a:pPr algn="ctr" fontAlgn="ctr"/>
                      <a:r>
                        <a:rPr lang="id-ID" sz="1800" b="1" i="0" u="none" strike="noStrike" dirty="0" smtClean="0">
                          <a:solidFill>
                            <a:srgbClr val="000000"/>
                          </a:solidFill>
                          <a:latin typeface="Arial"/>
                        </a:rPr>
                        <a:t>303,75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BBB59"/>
                    </a:solidFill>
                  </a:tcPr>
                </a:tc>
              </a:tr>
              <a:tr h="339338">
                <a:tc gridSpan="8">
                  <a:txBody>
                    <a:bodyPr/>
                    <a:lstStyle/>
                    <a:p>
                      <a:pPr algn="ctr" fontAlgn="ctr"/>
                      <a:r>
                        <a:rPr lang="id-ID" sz="1800" b="1" i="0" u="none" strike="noStrike">
                          <a:solidFill>
                            <a:srgbClr val="000000"/>
                          </a:solidFill>
                          <a:latin typeface="Arial"/>
                        </a:rPr>
                        <a:t>TOTAL WAKTU PENYELESAIAN KESELURUHAN ( 1 + 2 + 3 + 4 )</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dirty="0" smtClean="0">
                          <a:solidFill>
                            <a:srgbClr val="000000"/>
                          </a:solidFill>
                          <a:latin typeface="Arial"/>
                        </a:rPr>
                        <a:t>12.057,50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339338">
                <a:tc gridSpan="8">
                  <a:txBody>
                    <a:bodyPr/>
                    <a:lstStyle/>
                    <a:p>
                      <a:pPr algn="ctr" fontAlgn="ctr"/>
                      <a:r>
                        <a:rPr lang="id-ID" sz="1800" b="1" i="0" u="none" strike="noStrike">
                          <a:solidFill>
                            <a:srgbClr val="000000"/>
                          </a:solidFill>
                          <a:latin typeface="Arial"/>
                        </a:rPr>
                        <a:t>JAM KERJA EFEKTIF DALAM 1 TAHUN</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dirty="0" smtClean="0">
                          <a:solidFill>
                            <a:srgbClr val="000000"/>
                          </a:solidFill>
                          <a:latin typeface="Arial"/>
                        </a:rPr>
                        <a:t>1.250,00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r>
              <a:tr h="339338">
                <a:tc gridSpan="8">
                  <a:txBody>
                    <a:bodyPr/>
                    <a:lstStyle/>
                    <a:p>
                      <a:pPr algn="ctr" fontAlgn="ctr"/>
                      <a:r>
                        <a:rPr lang="fi-FI" sz="1800" b="1" i="0" u="none" strike="noStrike">
                          <a:solidFill>
                            <a:srgbClr val="000000"/>
                          </a:solidFill>
                          <a:latin typeface="Arial"/>
                        </a:rPr>
                        <a:t>JUMLAH KEBUTUHAN PERSONIL DI UNIT KERJA/SKPD</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dirty="0" smtClean="0">
                          <a:solidFill>
                            <a:srgbClr val="000000"/>
                          </a:solidFill>
                          <a:latin typeface="Arial"/>
                        </a:rPr>
                        <a:t>9,65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r>
              <a:tr h="339338">
                <a:tc gridSpan="8">
                  <a:txBody>
                    <a:bodyPr/>
                    <a:lstStyle/>
                    <a:p>
                      <a:pPr algn="ctr" fontAlgn="ctr"/>
                      <a:r>
                        <a:rPr lang="id-ID" sz="1800" b="1" i="0" u="none" strike="noStrike">
                          <a:solidFill>
                            <a:srgbClr val="000000"/>
                          </a:solidFill>
                          <a:latin typeface="Arial"/>
                        </a:rPr>
                        <a:t>JUMLAH KEBUTUHAN JF PPBJ PERTAMA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dirty="0" smtClean="0">
                          <a:solidFill>
                            <a:srgbClr val="000000"/>
                          </a:solidFill>
                          <a:latin typeface="Arial"/>
                        </a:rPr>
                        <a:t>4,34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339338">
                <a:tc gridSpan="8">
                  <a:txBody>
                    <a:bodyPr/>
                    <a:lstStyle/>
                    <a:p>
                      <a:pPr algn="ctr" fontAlgn="ctr"/>
                      <a:r>
                        <a:rPr lang="id-ID" sz="1800" b="1" i="0" u="none" strike="noStrike">
                          <a:solidFill>
                            <a:srgbClr val="000000"/>
                          </a:solidFill>
                          <a:latin typeface="Arial"/>
                        </a:rPr>
                        <a:t>JUMLAH KEBUTUHAN JF PPBJ MUDA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dirty="0" smtClean="0">
                          <a:solidFill>
                            <a:srgbClr val="000000"/>
                          </a:solidFill>
                          <a:latin typeface="Arial"/>
                        </a:rPr>
                        <a:t>3,38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339338">
                <a:tc gridSpan="8">
                  <a:txBody>
                    <a:bodyPr/>
                    <a:lstStyle/>
                    <a:p>
                      <a:pPr algn="ctr" fontAlgn="ctr"/>
                      <a:r>
                        <a:rPr lang="id-ID" sz="1800" b="1" i="0" u="none" strike="noStrike">
                          <a:solidFill>
                            <a:srgbClr val="000000"/>
                          </a:solidFill>
                          <a:latin typeface="Arial"/>
                        </a:rPr>
                        <a:t>JUMLAH KEBUTUHAN JF PPBJ MADYA</a:t>
                      </a: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a:txBody>
                    <a:bodyPr/>
                    <a:lstStyle/>
                    <a:p>
                      <a:pPr algn="ctr" fontAlgn="ctr"/>
                      <a:r>
                        <a:rPr lang="id-ID" sz="1800" b="1" i="0" u="none" strike="noStrike" dirty="0" smtClean="0">
                          <a:solidFill>
                            <a:srgbClr val="000000"/>
                          </a:solidFill>
                          <a:latin typeface="Arial"/>
                        </a:rPr>
                        <a:t>1,93 </a:t>
                      </a:r>
                      <a:endParaRPr lang="id-ID" sz="1800" b="1" i="0" u="none" strike="noStrike" dirty="0">
                        <a:solidFill>
                          <a:srgbClr val="000000"/>
                        </a:solidFill>
                        <a:latin typeface="Arial"/>
                      </a:endParaRPr>
                    </a:p>
                  </a:txBody>
                  <a:tcPr marL="5768" marR="5768" marT="57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bl>
          </a:graphicData>
        </a:graphic>
      </p:graphicFrame>
    </p:spTree>
    <p:extLst>
      <p:ext uri="{BB962C8B-B14F-4D97-AF65-F5344CB8AC3E}">
        <p14:creationId xmlns:p14="http://schemas.microsoft.com/office/powerpoint/2010/main" val="242425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ambar mungkin berisi: satu orang atau lebih dan orang di panggu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753"/>
            <a:ext cx="24387175" cy="1376533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endParaRPr lang="id-ID"/>
          </a:p>
        </p:txBody>
      </p:sp>
      <p:sp>
        <p:nvSpPr>
          <p:cNvPr id="6" name="Content Placeholder 5"/>
          <p:cNvSpPr>
            <a:spLocks noGrp="1"/>
          </p:cNvSpPr>
          <p:nvPr>
            <p:ph sz="half" idx="1"/>
          </p:nvPr>
        </p:nvSpPr>
        <p:spPr>
          <a:xfrm>
            <a:off x="1018309" y="3636823"/>
            <a:ext cx="22444364" cy="9051926"/>
          </a:xfrm>
          <a:solidFill>
            <a:srgbClr val="000000">
              <a:alpha val="34902"/>
            </a:srgbClr>
          </a:solidFill>
        </p:spPr>
        <p:style>
          <a:lnRef idx="2">
            <a:schemeClr val="accent2">
              <a:shade val="50000"/>
            </a:schemeClr>
          </a:lnRef>
          <a:fillRef idx="1">
            <a:schemeClr val="accent2"/>
          </a:fillRef>
          <a:effectRef idx="0">
            <a:schemeClr val="accent2"/>
          </a:effectRef>
          <a:fontRef idx="minor">
            <a:schemeClr val="lt1"/>
          </a:fontRef>
        </p:style>
        <p:txBody>
          <a:bodyPr/>
          <a:lstStyle/>
          <a:p>
            <a:pPr marL="0" indent="0" algn="ctr">
              <a:buNone/>
            </a:pPr>
            <a:r>
              <a:rPr lang="id-ID" sz="6600" dirty="0"/>
              <a:t>(Kepala LKPP) Agus mengakui bahwa perkembangan teknologi dewasa ini memungkinkan pengaplikasian big data, cloud computing, artificial intelligence, bahkan blockchain dalam proses bisnis pengadaan. Pemanfaatan blockchain, misalnya, dapat meningkatan pelibatan banyak pihak maupun database secara berjejaring. Dengan demikian, suatu transaksi tidak lagi bergantung pada satu sumber data, melainkan bisa diperoleh dari banyak sumber yang tergabung ke dalam jaringan...</a:t>
            </a:r>
            <a:br>
              <a:rPr lang="id-ID" sz="6600" dirty="0"/>
            </a:br>
            <a:endParaRPr lang="id-ID" sz="6600" dirty="0"/>
          </a:p>
        </p:txBody>
      </p:sp>
      <p:sp>
        <p:nvSpPr>
          <p:cNvPr id="4" name="Slide Number Placeholder 3"/>
          <p:cNvSpPr>
            <a:spLocks noGrp="1"/>
          </p:cNvSpPr>
          <p:nvPr>
            <p:ph type="sldNum" sz="quarter" idx="12"/>
          </p:nvPr>
        </p:nvSpPr>
        <p:spPr/>
        <p:txBody>
          <a:bodyPr/>
          <a:lstStyle/>
          <a:p>
            <a:fld id="{FE55AD49-381D-6B4E-B6AF-4035E664B470}" type="slidenum">
              <a:rPr lang="en-US" altLang="en-US" smtClean="0"/>
              <a:pPr/>
              <a:t>4</a:t>
            </a:fld>
            <a:endParaRPr lang="en-US" altLang="en-US"/>
          </a:p>
        </p:txBody>
      </p:sp>
    </p:spTree>
    <p:extLst>
      <p:ext uri="{BB962C8B-B14F-4D97-AF65-F5344CB8AC3E}">
        <p14:creationId xmlns:p14="http://schemas.microsoft.com/office/powerpoint/2010/main" val="306063492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70B8C7-BE4D-41D8-B7DB-4A4B38B321BD}"/>
              </a:ext>
            </a:extLst>
          </p:cNvPr>
          <p:cNvSpPr>
            <a:spLocks noGrp="1"/>
          </p:cNvSpPr>
          <p:nvPr>
            <p:ph type="title"/>
          </p:nvPr>
        </p:nvSpPr>
        <p:spPr>
          <a:xfrm>
            <a:off x="1219359" y="1693334"/>
            <a:ext cx="21948458" cy="2286000"/>
          </a:xfrm>
        </p:spPr>
        <p:txBody>
          <a:bodyPr/>
          <a:lstStyle/>
          <a:p>
            <a:r>
              <a:rPr lang="id-ID" sz="8800" dirty="0" smtClean="0">
                <a:latin typeface="Arial Rounded MT Bold" panose="020F0704030504030204" pitchFamily="34" charset="0"/>
              </a:rPr>
              <a:t>Hasil Perhitungan </a:t>
            </a:r>
            <a:br>
              <a:rPr lang="id-ID" sz="8800" dirty="0" smtClean="0">
                <a:latin typeface="Arial Rounded MT Bold" panose="020F0704030504030204" pitchFamily="34" charset="0"/>
              </a:rPr>
            </a:br>
            <a:r>
              <a:rPr lang="en-US" sz="8800" dirty="0" err="1" smtClean="0">
                <a:latin typeface="Arial Rounded MT Bold" panose="020F0704030504030204" pitchFamily="34" charset="0"/>
              </a:rPr>
              <a:t>Kebutuhan</a:t>
            </a:r>
            <a:r>
              <a:rPr lang="en-US" sz="8800" dirty="0" smtClean="0">
                <a:latin typeface="Arial Rounded MT Bold" panose="020F0704030504030204" pitchFamily="34" charset="0"/>
              </a:rPr>
              <a:t> </a:t>
            </a:r>
            <a:r>
              <a:rPr lang="en-US" sz="8800" dirty="0" err="1">
                <a:latin typeface="Arial Rounded MT Bold" panose="020F0704030504030204" pitchFamily="34" charset="0"/>
              </a:rPr>
              <a:t>Jabatan</a:t>
            </a:r>
            <a:r>
              <a:rPr lang="en-US" sz="8800" dirty="0">
                <a:latin typeface="Arial Rounded MT Bold" panose="020F0704030504030204" pitchFamily="34" charset="0"/>
              </a:rPr>
              <a:t> </a:t>
            </a:r>
            <a:r>
              <a:rPr lang="en-US" sz="8800" dirty="0" err="1">
                <a:latin typeface="Arial Rounded MT Bold" panose="020F0704030504030204" pitchFamily="34" charset="0"/>
              </a:rPr>
              <a:t>Fungsional</a:t>
            </a:r>
            <a:r>
              <a:rPr lang="en-US" sz="8800" dirty="0">
                <a:latin typeface="Arial Rounded MT Bold" panose="020F0704030504030204" pitchFamily="34" charset="0"/>
              </a:rPr>
              <a:t> PPBJ</a:t>
            </a:r>
            <a:endParaRPr lang="id-ID" sz="8800" dirty="0">
              <a:latin typeface="Arial Rounded MT Bold" panose="020F0704030504030204" pitchFamily="34" charset="0"/>
            </a:endParaRPr>
          </a:p>
        </p:txBody>
      </p:sp>
      <p:graphicFrame>
        <p:nvGraphicFramePr>
          <p:cNvPr id="4" name="Content Placeholder 3">
            <a:extLst>
              <a:ext uri="{FF2B5EF4-FFF2-40B4-BE49-F238E27FC236}">
                <a16:creationId xmlns:a16="http://schemas.microsoft.com/office/drawing/2014/main" xmlns="" id="{B20517E5-F454-9B4A-93ED-A8C381F50588}"/>
              </a:ext>
            </a:extLst>
          </p:cNvPr>
          <p:cNvGraphicFramePr>
            <a:graphicFrameLocks noGrp="1"/>
          </p:cNvGraphicFramePr>
          <p:nvPr>
            <p:ph idx="1"/>
            <p:extLst>
              <p:ext uri="{D42A27DB-BD31-4B8C-83A1-F6EECF244321}">
                <p14:modId xmlns:p14="http://schemas.microsoft.com/office/powerpoint/2010/main" val="2961343611"/>
              </p:ext>
            </p:extLst>
          </p:nvPr>
        </p:nvGraphicFramePr>
        <p:xfrm>
          <a:off x="2652090" y="6933248"/>
          <a:ext cx="18294221" cy="5253990"/>
        </p:xfrm>
        <a:graphic>
          <a:graphicData uri="http://schemas.openxmlformats.org/drawingml/2006/table">
            <a:tbl>
              <a:tblPr>
                <a:tableStyleId>{8A107856-5554-42FB-B03E-39F5DBC370BA}</a:tableStyleId>
              </a:tblPr>
              <a:tblGrid>
                <a:gridCol w="993848">
                  <a:extLst>
                    <a:ext uri="{9D8B030D-6E8A-4147-A177-3AD203B41FA5}">
                      <a16:colId xmlns:a16="http://schemas.microsoft.com/office/drawing/2014/main" xmlns="" val="623823183"/>
                    </a:ext>
                  </a:extLst>
                </a:gridCol>
                <a:gridCol w="13288160">
                  <a:extLst>
                    <a:ext uri="{9D8B030D-6E8A-4147-A177-3AD203B41FA5}">
                      <a16:colId xmlns:a16="http://schemas.microsoft.com/office/drawing/2014/main" xmlns="" val="3912573912"/>
                    </a:ext>
                  </a:extLst>
                </a:gridCol>
                <a:gridCol w="4012213">
                  <a:extLst>
                    <a:ext uri="{9D8B030D-6E8A-4147-A177-3AD203B41FA5}">
                      <a16:colId xmlns:a16="http://schemas.microsoft.com/office/drawing/2014/main" xmlns="" val="3357743704"/>
                    </a:ext>
                  </a:extLst>
                </a:gridCol>
              </a:tblGrid>
              <a:tr h="750570">
                <a:tc>
                  <a:txBody>
                    <a:bodyPr/>
                    <a:lstStyle/>
                    <a:p>
                      <a:pPr algn="l" fontAlgn="b"/>
                      <a:r>
                        <a:rPr lang="en-ID" sz="4800" u="none" strike="noStrike" dirty="0">
                          <a:effectLst/>
                        </a:rPr>
                        <a:t>NO</a:t>
                      </a:r>
                      <a:endParaRPr lang="en-ID" sz="4800" b="1" i="0" u="none" strike="noStrike" dirty="0">
                        <a:solidFill>
                          <a:srgbClr val="000000"/>
                        </a:solidFill>
                        <a:effectLst/>
                        <a:latin typeface="Helvetica" pitchFamily="2" charset="0"/>
                      </a:endParaRPr>
                    </a:p>
                  </a:txBody>
                  <a:tcPr marL="19057" marR="19057" marT="19050" marB="0" anchor="b">
                    <a:solidFill>
                      <a:srgbClr val="FFFF00"/>
                    </a:solidFill>
                  </a:tcPr>
                </a:tc>
                <a:tc>
                  <a:txBody>
                    <a:bodyPr/>
                    <a:lstStyle/>
                    <a:p>
                      <a:pPr algn="l" fontAlgn="b"/>
                      <a:r>
                        <a:rPr lang="en-ID" sz="4800" u="none" strike="noStrike" dirty="0">
                          <a:effectLst/>
                        </a:rPr>
                        <a:t>  KEBUTUHAN JABATAN FUNGSIONAL</a:t>
                      </a:r>
                      <a:endParaRPr lang="en-ID" sz="4800" b="1" i="0" u="none" strike="noStrike" dirty="0">
                        <a:solidFill>
                          <a:srgbClr val="000000"/>
                        </a:solidFill>
                        <a:effectLst/>
                        <a:latin typeface="Helvetica" pitchFamily="2" charset="0"/>
                      </a:endParaRPr>
                    </a:p>
                  </a:txBody>
                  <a:tcPr marL="19057" marR="19057" marT="19050" marB="0" anchor="b">
                    <a:solidFill>
                      <a:srgbClr val="FFFF00"/>
                    </a:solidFill>
                  </a:tcPr>
                </a:tc>
                <a:tc>
                  <a:txBody>
                    <a:bodyPr/>
                    <a:lstStyle/>
                    <a:p>
                      <a:pPr algn="ctr" fontAlgn="b"/>
                      <a:r>
                        <a:rPr lang="en-ID" sz="4800" u="none" strike="noStrike" dirty="0">
                          <a:effectLst/>
                        </a:rPr>
                        <a:t>JUMLAH</a:t>
                      </a:r>
                      <a:endParaRPr lang="en-ID" sz="4800" b="1" i="0" u="none" strike="noStrike" dirty="0">
                        <a:solidFill>
                          <a:srgbClr val="000000"/>
                        </a:solidFill>
                        <a:effectLst/>
                        <a:latin typeface="Helvetica" pitchFamily="2" charset="0"/>
                      </a:endParaRPr>
                    </a:p>
                  </a:txBody>
                  <a:tcPr marL="19057" marR="19057" marT="19050" marB="0" anchor="b">
                    <a:solidFill>
                      <a:srgbClr val="FFFF00"/>
                    </a:solidFill>
                  </a:tcPr>
                </a:tc>
                <a:extLst>
                  <a:ext uri="{0D108BD9-81ED-4DB2-BD59-A6C34878D82A}">
                    <a16:rowId xmlns:a16="http://schemas.microsoft.com/office/drawing/2014/main" xmlns="" val="2928405308"/>
                  </a:ext>
                </a:extLst>
              </a:tr>
              <a:tr h="750570">
                <a:tc>
                  <a:txBody>
                    <a:bodyPr/>
                    <a:lstStyle/>
                    <a:p>
                      <a:pPr algn="ctr" fontAlgn="b"/>
                      <a:r>
                        <a:rPr lang="en-ID" sz="4800" u="none" strike="noStrike" dirty="0">
                          <a:effectLst/>
                        </a:rPr>
                        <a:t>1</a:t>
                      </a:r>
                      <a:endParaRPr lang="en-ID" sz="4800" b="0"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JABFUNG KELOMPOK KERJA </a:t>
                      </a:r>
                      <a:r>
                        <a:rPr lang="en-ID" sz="4800" u="none" strike="noStrike" dirty="0" smtClean="0">
                          <a:effectLst/>
                        </a:rPr>
                        <a:t>PEMILIHAN</a:t>
                      </a:r>
                      <a:r>
                        <a:rPr lang="id-ID" sz="4800" u="none" strike="noStrike" dirty="0" smtClean="0">
                          <a:effectLst/>
                        </a:rPr>
                        <a:t> (POKJA)</a:t>
                      </a:r>
                      <a:endParaRPr lang="en-ID" sz="4800" b="0"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56,82 </a:t>
                      </a:r>
                      <a:endParaRPr lang="en-ID" sz="4800" b="0" i="0" u="none" strike="noStrike" dirty="0">
                        <a:solidFill>
                          <a:srgbClr val="000000"/>
                        </a:solidFill>
                        <a:effectLst/>
                        <a:latin typeface="Helvetica" pitchFamily="2" charset="0"/>
                      </a:endParaRPr>
                    </a:p>
                  </a:txBody>
                  <a:tcPr marL="19057" marR="19057" marT="19050" marB="0" anchor="b"/>
                </a:tc>
                <a:extLst>
                  <a:ext uri="{0D108BD9-81ED-4DB2-BD59-A6C34878D82A}">
                    <a16:rowId xmlns:a16="http://schemas.microsoft.com/office/drawing/2014/main" xmlns="" val="3215152818"/>
                  </a:ext>
                </a:extLst>
              </a:tr>
              <a:tr h="750570">
                <a:tc>
                  <a:txBody>
                    <a:bodyPr/>
                    <a:lstStyle/>
                    <a:p>
                      <a:pPr algn="ctr" fontAlgn="b"/>
                      <a:r>
                        <a:rPr lang="id-ID" sz="4800" u="none" strike="noStrike" dirty="0" smtClean="0">
                          <a:effectLst/>
                        </a:rPr>
                        <a:t>2</a:t>
                      </a:r>
                      <a:endParaRPr lang="en-ID" sz="4800" b="0"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JABFUNG PEJABAT </a:t>
                      </a:r>
                      <a:r>
                        <a:rPr lang="en-ID" sz="4800" u="none" strike="noStrike" dirty="0" smtClean="0">
                          <a:effectLst/>
                        </a:rPr>
                        <a:t>PENGADAAN</a:t>
                      </a:r>
                      <a:r>
                        <a:rPr lang="id-ID" sz="4800" u="none" strike="noStrike" baseline="0" dirty="0" smtClean="0">
                          <a:effectLst/>
                        </a:rPr>
                        <a:t> (PP)</a:t>
                      </a:r>
                      <a:endParaRPr lang="en-ID" sz="4800" b="0"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a:t>
                      </a:r>
                      <a:r>
                        <a:rPr lang="en-ID" sz="4800" u="none" strike="noStrike" dirty="0" smtClean="0">
                          <a:effectLst/>
                        </a:rPr>
                        <a:t>5</a:t>
                      </a:r>
                      <a:r>
                        <a:rPr lang="id-ID" sz="4800" u="none" strike="noStrike" dirty="0" smtClean="0">
                          <a:effectLst/>
                        </a:rPr>
                        <a:t>94</a:t>
                      </a:r>
                      <a:r>
                        <a:rPr lang="en-ID" sz="4800" u="none" strike="noStrike" dirty="0" smtClean="0">
                          <a:effectLst/>
                        </a:rPr>
                        <a:t>,</a:t>
                      </a:r>
                      <a:r>
                        <a:rPr lang="id-ID" sz="4800" u="none" strike="noStrike" dirty="0" smtClean="0">
                          <a:effectLst/>
                        </a:rPr>
                        <a:t>80</a:t>
                      </a:r>
                      <a:r>
                        <a:rPr lang="en-ID" sz="4800" u="none" strike="noStrike" dirty="0" smtClean="0">
                          <a:effectLst/>
                        </a:rPr>
                        <a:t> </a:t>
                      </a:r>
                      <a:endParaRPr lang="en-ID" sz="4800" b="0" i="0" u="none" strike="noStrike" dirty="0">
                        <a:solidFill>
                          <a:srgbClr val="000000"/>
                        </a:solidFill>
                        <a:effectLst/>
                        <a:latin typeface="Helvetica" pitchFamily="2" charset="0"/>
                      </a:endParaRPr>
                    </a:p>
                  </a:txBody>
                  <a:tcPr marL="19057" marR="19057" marT="19050" marB="0" anchor="b"/>
                </a:tc>
                <a:extLst>
                  <a:ext uri="{0D108BD9-81ED-4DB2-BD59-A6C34878D82A}">
                    <a16:rowId xmlns:a16="http://schemas.microsoft.com/office/drawing/2014/main" xmlns="" val="1081403937"/>
                  </a:ext>
                </a:extLst>
              </a:tr>
              <a:tr h="750570">
                <a:tc gridSpan="2">
                  <a:txBody>
                    <a:bodyPr/>
                    <a:lstStyle/>
                    <a:p>
                      <a:pPr algn="ctr" fontAlgn="b"/>
                      <a:r>
                        <a:rPr lang="en-ID" sz="4800" b="1" u="none" strike="noStrike" dirty="0">
                          <a:effectLst/>
                        </a:rPr>
                        <a:t>TOTAL</a:t>
                      </a:r>
                      <a:endParaRPr lang="en-ID" sz="4800" b="1" i="0" u="none" strike="noStrike" dirty="0">
                        <a:solidFill>
                          <a:srgbClr val="000000"/>
                        </a:solidFill>
                        <a:effectLst/>
                        <a:latin typeface="Helvetica" pitchFamily="2" charset="0"/>
                      </a:endParaRPr>
                    </a:p>
                  </a:txBody>
                  <a:tcPr marL="19057" marR="19057" marT="19050" marB="0" anchor="b"/>
                </a:tc>
                <a:tc hMerge="1">
                  <a:txBody>
                    <a:bodyPr/>
                    <a:lstStyle/>
                    <a:p>
                      <a:endParaRPr lang="en-US"/>
                    </a:p>
                  </a:txBody>
                  <a:tcPr/>
                </a:tc>
                <a:tc>
                  <a:txBody>
                    <a:bodyPr/>
                    <a:lstStyle/>
                    <a:p>
                      <a:pPr algn="l" fontAlgn="b"/>
                      <a:r>
                        <a:rPr lang="en-ID" sz="4800" b="1" u="none" strike="noStrike" dirty="0">
                          <a:effectLst/>
                        </a:rPr>
                        <a:t>  651,62 </a:t>
                      </a:r>
                      <a:endParaRPr lang="en-ID" sz="4800" b="1" i="0" u="none" strike="noStrike" dirty="0">
                        <a:solidFill>
                          <a:srgbClr val="000000"/>
                        </a:solidFill>
                        <a:effectLst/>
                        <a:latin typeface="Helvetica" pitchFamily="2" charset="0"/>
                      </a:endParaRPr>
                    </a:p>
                  </a:txBody>
                  <a:tcPr marL="19057" marR="19057" marT="19050" marB="0" anchor="b"/>
                </a:tc>
                <a:extLst>
                  <a:ext uri="{0D108BD9-81ED-4DB2-BD59-A6C34878D82A}">
                    <a16:rowId xmlns:a16="http://schemas.microsoft.com/office/drawing/2014/main" xmlns="" val="1237946994"/>
                  </a:ext>
                </a:extLst>
              </a:tr>
              <a:tr h="750570">
                <a:tc>
                  <a:txBody>
                    <a:bodyPr/>
                    <a:lstStyle/>
                    <a:p>
                      <a:pPr algn="l" fontAlgn="b"/>
                      <a:r>
                        <a:rPr lang="en-ID" sz="2400" u="none" strike="noStrike" dirty="0">
                          <a:effectLst/>
                        </a:rPr>
                        <a:t> </a:t>
                      </a:r>
                      <a:endParaRPr lang="en-ID" sz="2400" b="1"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JABFUNG PERTAMA</a:t>
                      </a:r>
                      <a:endParaRPr lang="en-ID" sz="4800" b="1"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293,23 </a:t>
                      </a:r>
                      <a:endParaRPr lang="en-ID" sz="4800" b="1" i="0" u="none" strike="noStrike" dirty="0">
                        <a:solidFill>
                          <a:srgbClr val="000000"/>
                        </a:solidFill>
                        <a:effectLst/>
                        <a:latin typeface="Helvetica" pitchFamily="2" charset="0"/>
                      </a:endParaRPr>
                    </a:p>
                  </a:txBody>
                  <a:tcPr marL="19057" marR="19057" marT="19050" marB="0" anchor="b"/>
                </a:tc>
                <a:extLst>
                  <a:ext uri="{0D108BD9-81ED-4DB2-BD59-A6C34878D82A}">
                    <a16:rowId xmlns:a16="http://schemas.microsoft.com/office/drawing/2014/main" xmlns="" val="1832261066"/>
                  </a:ext>
                </a:extLst>
              </a:tr>
              <a:tr h="750570">
                <a:tc>
                  <a:txBody>
                    <a:bodyPr/>
                    <a:lstStyle/>
                    <a:p>
                      <a:pPr algn="l" fontAlgn="b"/>
                      <a:r>
                        <a:rPr lang="en-ID" sz="2400" u="none" strike="noStrike" dirty="0">
                          <a:effectLst/>
                        </a:rPr>
                        <a:t> </a:t>
                      </a:r>
                      <a:endParaRPr lang="en-ID" sz="2400" b="1"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JABFUNG MUDA</a:t>
                      </a:r>
                      <a:endParaRPr lang="en-ID" sz="4800" b="1"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228,07 </a:t>
                      </a:r>
                      <a:endParaRPr lang="en-ID" sz="4800" b="1" i="0" u="none" strike="noStrike" dirty="0">
                        <a:solidFill>
                          <a:srgbClr val="000000"/>
                        </a:solidFill>
                        <a:effectLst/>
                        <a:latin typeface="Helvetica" pitchFamily="2" charset="0"/>
                      </a:endParaRPr>
                    </a:p>
                  </a:txBody>
                  <a:tcPr marL="19057" marR="19057" marT="19050" marB="0" anchor="b"/>
                </a:tc>
                <a:extLst>
                  <a:ext uri="{0D108BD9-81ED-4DB2-BD59-A6C34878D82A}">
                    <a16:rowId xmlns:a16="http://schemas.microsoft.com/office/drawing/2014/main" xmlns="" val="3400541319"/>
                  </a:ext>
                </a:extLst>
              </a:tr>
              <a:tr h="750570">
                <a:tc>
                  <a:txBody>
                    <a:bodyPr/>
                    <a:lstStyle/>
                    <a:p>
                      <a:pPr algn="l" fontAlgn="b"/>
                      <a:r>
                        <a:rPr lang="en-ID" sz="2400" u="none" strike="noStrike">
                          <a:effectLst/>
                        </a:rPr>
                        <a:t> </a:t>
                      </a:r>
                      <a:endParaRPr lang="en-ID" sz="2400" b="1" i="0" u="none" strike="noStrike">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JABFUNG MADYA</a:t>
                      </a:r>
                      <a:endParaRPr lang="en-ID" sz="4800" b="1" i="0" u="none" strike="noStrike" dirty="0">
                        <a:solidFill>
                          <a:srgbClr val="000000"/>
                        </a:solidFill>
                        <a:effectLst/>
                        <a:latin typeface="Helvetica" pitchFamily="2" charset="0"/>
                      </a:endParaRPr>
                    </a:p>
                  </a:txBody>
                  <a:tcPr marL="19057" marR="19057" marT="19050" marB="0" anchor="b"/>
                </a:tc>
                <a:tc>
                  <a:txBody>
                    <a:bodyPr/>
                    <a:lstStyle/>
                    <a:p>
                      <a:pPr algn="l" fontAlgn="b"/>
                      <a:r>
                        <a:rPr lang="en-ID" sz="4800" u="none" strike="noStrike" dirty="0">
                          <a:effectLst/>
                        </a:rPr>
                        <a:t>  130,32 </a:t>
                      </a:r>
                      <a:endParaRPr lang="en-ID" sz="4800" b="1" i="0" u="none" strike="noStrike" dirty="0">
                        <a:solidFill>
                          <a:srgbClr val="000000"/>
                        </a:solidFill>
                        <a:effectLst/>
                        <a:latin typeface="Helvetica" pitchFamily="2" charset="0"/>
                      </a:endParaRPr>
                    </a:p>
                  </a:txBody>
                  <a:tcPr marL="19057" marR="19057" marT="19050" marB="0" anchor="b"/>
                </a:tc>
                <a:extLst>
                  <a:ext uri="{0D108BD9-81ED-4DB2-BD59-A6C34878D82A}">
                    <a16:rowId xmlns:a16="http://schemas.microsoft.com/office/drawing/2014/main" xmlns="" val="192943810"/>
                  </a:ext>
                </a:extLst>
              </a:tr>
            </a:tbl>
          </a:graphicData>
        </a:graphic>
      </p:graphicFrame>
    </p:spTree>
    <p:extLst>
      <p:ext uri="{BB962C8B-B14F-4D97-AF65-F5344CB8AC3E}">
        <p14:creationId xmlns:p14="http://schemas.microsoft.com/office/powerpoint/2010/main" val="4124223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527023" y="2628901"/>
            <a:ext cx="14147800" cy="2501899"/>
          </a:xfrm>
          <a:prstGeom prst="round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7451">
              <a:defRPr/>
            </a:pPr>
            <a:r>
              <a:rPr lang="en-US" sz="12000" dirty="0">
                <a:solidFill>
                  <a:srgbClr val="FF0000"/>
                </a:solidFill>
              </a:rPr>
              <a:t>TERIMAKASIH</a:t>
            </a:r>
          </a:p>
        </p:txBody>
      </p:sp>
      <p:sp>
        <p:nvSpPr>
          <p:cNvPr id="3" name="Title 1"/>
          <p:cNvSpPr txBox="1">
            <a:spLocks/>
          </p:cNvSpPr>
          <p:nvPr/>
        </p:nvSpPr>
        <p:spPr bwMode="auto">
          <a:xfrm>
            <a:off x="1927756" y="6112935"/>
            <a:ext cx="20243800" cy="7272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27" tIns="91413" rIns="182827" bIns="91413"/>
          <a:lstStyle>
            <a:lvl1pPr defTabSz="406400">
              <a:spcBef>
                <a:spcPct val="20000"/>
              </a:spcBef>
              <a:buFont typeface="Arial" charset="0"/>
              <a:buChar char="•"/>
              <a:tabLst>
                <a:tab pos="4983163" algn="l"/>
              </a:tabLst>
              <a:defRPr sz="3200">
                <a:solidFill>
                  <a:schemeClr val="tx1"/>
                </a:solidFill>
                <a:latin typeface="Calibri" charset="0"/>
                <a:ea typeface="ヒラギノ角ゴ Pro W3" charset="-128"/>
              </a:defRPr>
            </a:lvl1pPr>
            <a:lvl2pPr marL="742950" indent="-285750" defTabSz="406400">
              <a:spcBef>
                <a:spcPct val="20000"/>
              </a:spcBef>
              <a:buFont typeface="Arial" charset="0"/>
              <a:buChar char="–"/>
              <a:tabLst>
                <a:tab pos="4983163" algn="l"/>
              </a:tabLst>
              <a:defRPr sz="2800">
                <a:solidFill>
                  <a:schemeClr val="tx1"/>
                </a:solidFill>
                <a:latin typeface="Calibri" charset="0"/>
                <a:ea typeface="ヒラギノ角ゴ Pro W3" charset="-128"/>
              </a:defRPr>
            </a:lvl2pPr>
            <a:lvl3pPr marL="1143000" indent="-228600" defTabSz="406400">
              <a:spcBef>
                <a:spcPct val="20000"/>
              </a:spcBef>
              <a:buFont typeface="Arial" charset="0"/>
              <a:buChar char="•"/>
              <a:tabLst>
                <a:tab pos="4983163" algn="l"/>
              </a:tabLst>
              <a:defRPr sz="2400">
                <a:solidFill>
                  <a:schemeClr val="tx1"/>
                </a:solidFill>
                <a:latin typeface="Calibri" charset="0"/>
                <a:ea typeface="ヒラギノ角ゴ Pro W3" charset="-128"/>
              </a:defRPr>
            </a:lvl3pPr>
            <a:lvl4pPr marL="1600200" indent="-228600" defTabSz="406400">
              <a:spcBef>
                <a:spcPct val="20000"/>
              </a:spcBef>
              <a:buFont typeface="Arial" charset="0"/>
              <a:buChar char="–"/>
              <a:tabLst>
                <a:tab pos="4983163" algn="l"/>
              </a:tabLst>
              <a:defRPr sz="2000">
                <a:solidFill>
                  <a:schemeClr val="tx1"/>
                </a:solidFill>
                <a:latin typeface="Calibri" charset="0"/>
                <a:ea typeface="ヒラギノ角ゴ Pro W3" charset="-128"/>
              </a:defRPr>
            </a:lvl4pPr>
            <a:lvl5pPr marL="2057400" indent="-228600" defTabSz="406400">
              <a:spcBef>
                <a:spcPct val="20000"/>
              </a:spcBef>
              <a:buFont typeface="Arial" charset="0"/>
              <a:buChar char="»"/>
              <a:tabLst>
                <a:tab pos="4983163" algn="l"/>
              </a:tabLst>
              <a:defRPr sz="2000">
                <a:solidFill>
                  <a:schemeClr val="tx1"/>
                </a:solidFill>
                <a:latin typeface="Calibri" charset="0"/>
                <a:ea typeface="ヒラギノ角ゴ Pro W3" charset="-128"/>
              </a:defRPr>
            </a:lvl5pPr>
            <a:lvl6pPr marL="2514600" indent="-228600" defTabSz="406400" eaLnBrk="0" fontAlgn="base" hangingPunct="0">
              <a:spcBef>
                <a:spcPct val="20000"/>
              </a:spcBef>
              <a:spcAft>
                <a:spcPct val="0"/>
              </a:spcAft>
              <a:buFont typeface="Arial" charset="0"/>
              <a:buChar char="»"/>
              <a:tabLst>
                <a:tab pos="4983163" algn="l"/>
              </a:tabLst>
              <a:defRPr sz="2000">
                <a:solidFill>
                  <a:schemeClr val="tx1"/>
                </a:solidFill>
                <a:latin typeface="Calibri" charset="0"/>
                <a:ea typeface="ヒラギノ角ゴ Pro W3" charset="-128"/>
              </a:defRPr>
            </a:lvl6pPr>
            <a:lvl7pPr marL="2971800" indent="-228600" defTabSz="406400" eaLnBrk="0" fontAlgn="base" hangingPunct="0">
              <a:spcBef>
                <a:spcPct val="20000"/>
              </a:spcBef>
              <a:spcAft>
                <a:spcPct val="0"/>
              </a:spcAft>
              <a:buFont typeface="Arial" charset="0"/>
              <a:buChar char="»"/>
              <a:tabLst>
                <a:tab pos="4983163" algn="l"/>
              </a:tabLst>
              <a:defRPr sz="2000">
                <a:solidFill>
                  <a:schemeClr val="tx1"/>
                </a:solidFill>
                <a:latin typeface="Calibri" charset="0"/>
                <a:ea typeface="ヒラギノ角ゴ Pro W3" charset="-128"/>
              </a:defRPr>
            </a:lvl7pPr>
            <a:lvl8pPr marL="3429000" indent="-228600" defTabSz="406400" eaLnBrk="0" fontAlgn="base" hangingPunct="0">
              <a:spcBef>
                <a:spcPct val="20000"/>
              </a:spcBef>
              <a:spcAft>
                <a:spcPct val="0"/>
              </a:spcAft>
              <a:buFont typeface="Arial" charset="0"/>
              <a:buChar char="»"/>
              <a:tabLst>
                <a:tab pos="4983163" algn="l"/>
              </a:tabLst>
              <a:defRPr sz="2000">
                <a:solidFill>
                  <a:schemeClr val="tx1"/>
                </a:solidFill>
                <a:latin typeface="Calibri" charset="0"/>
                <a:ea typeface="ヒラギノ角ゴ Pro W3" charset="-128"/>
              </a:defRPr>
            </a:lvl8pPr>
            <a:lvl9pPr marL="3886200" indent="-228600" defTabSz="406400" eaLnBrk="0" fontAlgn="base" hangingPunct="0">
              <a:spcBef>
                <a:spcPct val="20000"/>
              </a:spcBef>
              <a:spcAft>
                <a:spcPct val="0"/>
              </a:spcAft>
              <a:buFont typeface="Arial" charset="0"/>
              <a:buChar char="»"/>
              <a:tabLst>
                <a:tab pos="4983163" algn="l"/>
              </a:tabLst>
              <a:defRPr sz="2000">
                <a:solidFill>
                  <a:schemeClr val="tx1"/>
                </a:solidFill>
                <a:latin typeface="Calibri" charset="0"/>
                <a:ea typeface="ヒラギノ角ゴ Pro W3" charset="-128"/>
              </a:defRPr>
            </a:lvl9pPr>
          </a:lstStyle>
          <a:p>
            <a:pPr algn="ctr" eaLnBrk="1" hangingPunct="1">
              <a:lnSpc>
                <a:spcPct val="90000"/>
              </a:lnSpc>
              <a:spcBef>
                <a:spcPct val="0"/>
              </a:spcBef>
              <a:buFontTx/>
              <a:buNone/>
            </a:pPr>
            <a:r>
              <a:rPr lang="en-US" altLang="en-US" sz="5600" b="1" dirty="0" err="1">
                <a:solidFill>
                  <a:srgbClr val="000000"/>
                </a:solidFill>
                <a:latin typeface="Open Sans" charset="0"/>
                <a:ea typeface="MS PGothic" charset="-128"/>
              </a:rPr>
              <a:t>Direktorat</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Pengembangan</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Profesi</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dan</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Kelembagaan</a:t>
            </a:r>
            <a:endParaRPr lang="en-US" altLang="en-US" sz="5600" b="1" dirty="0">
              <a:solidFill>
                <a:srgbClr val="000000"/>
              </a:solidFill>
              <a:latin typeface="Open Sans" charset="0"/>
              <a:ea typeface="MS PGothic" charset="-128"/>
            </a:endParaRPr>
          </a:p>
          <a:p>
            <a:pPr algn="ctr" eaLnBrk="1" hangingPunct="1">
              <a:lnSpc>
                <a:spcPct val="90000"/>
              </a:lnSpc>
              <a:spcBef>
                <a:spcPct val="0"/>
              </a:spcBef>
              <a:buFontTx/>
              <a:buNone/>
            </a:pPr>
            <a:r>
              <a:rPr lang="en-US" altLang="en-US" sz="5600" b="1" dirty="0" err="1">
                <a:solidFill>
                  <a:srgbClr val="000000"/>
                </a:solidFill>
                <a:latin typeface="Open Sans" charset="0"/>
                <a:ea typeface="MS PGothic" charset="-128"/>
              </a:rPr>
              <a:t>Kedeputian</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Pengembangan</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dan</a:t>
            </a:r>
            <a:r>
              <a:rPr lang="en-US" altLang="en-US" sz="5600" b="1" dirty="0">
                <a:solidFill>
                  <a:srgbClr val="000000"/>
                </a:solidFill>
                <a:latin typeface="Open Sans" charset="0"/>
                <a:ea typeface="MS PGothic" charset="-128"/>
              </a:rPr>
              <a:t> </a:t>
            </a:r>
            <a:r>
              <a:rPr lang="en-US" altLang="en-US" sz="5600" b="1" dirty="0" err="1">
                <a:solidFill>
                  <a:srgbClr val="000000"/>
                </a:solidFill>
                <a:latin typeface="Open Sans" charset="0"/>
                <a:ea typeface="MS PGothic" charset="-128"/>
              </a:rPr>
              <a:t>Pembinaan</a:t>
            </a:r>
            <a:r>
              <a:rPr lang="en-US" altLang="en-US" sz="5600" b="1" dirty="0">
                <a:solidFill>
                  <a:srgbClr val="000000"/>
                </a:solidFill>
                <a:latin typeface="Open Sans" charset="0"/>
                <a:ea typeface="MS PGothic" charset="-128"/>
              </a:rPr>
              <a:t> SDM </a:t>
            </a:r>
          </a:p>
          <a:p>
            <a:pPr algn="ctr" eaLnBrk="1" hangingPunct="1">
              <a:lnSpc>
                <a:spcPct val="90000"/>
              </a:lnSpc>
              <a:spcBef>
                <a:spcPct val="0"/>
              </a:spcBef>
              <a:buFontTx/>
              <a:buNone/>
            </a:pPr>
            <a:endParaRPr lang="en-US" altLang="en-US" sz="5600" b="1" dirty="0">
              <a:solidFill>
                <a:srgbClr val="000000"/>
              </a:solidFill>
              <a:latin typeface="Open Sans" charset="0"/>
              <a:ea typeface="MS PGothic" charset="-128"/>
            </a:endParaRPr>
          </a:p>
          <a:p>
            <a:pPr algn="ctr" eaLnBrk="1" hangingPunct="1">
              <a:lnSpc>
                <a:spcPct val="90000"/>
              </a:lnSpc>
              <a:spcBef>
                <a:spcPct val="0"/>
              </a:spcBef>
              <a:buFontTx/>
              <a:buNone/>
            </a:pPr>
            <a:r>
              <a:rPr lang="en-US" altLang="en-US" sz="4400" dirty="0" err="1">
                <a:solidFill>
                  <a:srgbClr val="000000"/>
                </a:solidFill>
                <a:latin typeface="Open Sans" charset="0"/>
                <a:ea typeface="MS PGothic" charset="-128"/>
              </a:rPr>
              <a:t>Gedung</a:t>
            </a:r>
            <a:r>
              <a:rPr lang="en-US" altLang="en-US" sz="4400" dirty="0">
                <a:solidFill>
                  <a:srgbClr val="000000"/>
                </a:solidFill>
                <a:latin typeface="Open Sans" charset="0"/>
                <a:ea typeface="MS PGothic" charset="-128"/>
              </a:rPr>
              <a:t> LKPP </a:t>
            </a:r>
            <a:r>
              <a:rPr lang="en-US" altLang="en-US" sz="4400" dirty="0" err="1">
                <a:solidFill>
                  <a:srgbClr val="000000"/>
                </a:solidFill>
                <a:latin typeface="Open Sans" charset="0"/>
                <a:ea typeface="MS PGothic" charset="-128"/>
              </a:rPr>
              <a:t>Lantai</a:t>
            </a:r>
            <a:r>
              <a:rPr lang="en-US" altLang="en-US" sz="4400" dirty="0">
                <a:solidFill>
                  <a:srgbClr val="000000"/>
                </a:solidFill>
                <a:latin typeface="Open Sans" charset="0"/>
                <a:ea typeface="MS PGothic" charset="-128"/>
              </a:rPr>
              <a:t> 4, </a:t>
            </a:r>
            <a:r>
              <a:rPr lang="en-US" altLang="en-US" sz="4400" dirty="0" err="1">
                <a:solidFill>
                  <a:srgbClr val="000000"/>
                </a:solidFill>
                <a:latin typeface="Open Sans" charset="0"/>
                <a:ea typeface="MS PGothic" charset="-128"/>
              </a:rPr>
              <a:t>Kompleks</a:t>
            </a:r>
            <a:r>
              <a:rPr lang="en-US" altLang="en-US" sz="4400" dirty="0">
                <a:solidFill>
                  <a:srgbClr val="000000"/>
                </a:solidFill>
                <a:latin typeface="Open Sans" charset="0"/>
                <a:ea typeface="MS PGothic" charset="-128"/>
              </a:rPr>
              <a:t> </a:t>
            </a:r>
            <a:r>
              <a:rPr lang="en-US" altLang="en-US" sz="4400" dirty="0" err="1">
                <a:solidFill>
                  <a:srgbClr val="000000"/>
                </a:solidFill>
                <a:latin typeface="Open Sans" charset="0"/>
                <a:ea typeface="MS PGothic" charset="-128"/>
              </a:rPr>
              <a:t>Rasuna</a:t>
            </a:r>
            <a:r>
              <a:rPr lang="en-US" altLang="en-US" sz="4400" dirty="0">
                <a:solidFill>
                  <a:srgbClr val="000000"/>
                </a:solidFill>
                <a:latin typeface="Open Sans" charset="0"/>
                <a:ea typeface="MS PGothic" charset="-128"/>
              </a:rPr>
              <a:t> </a:t>
            </a:r>
            <a:r>
              <a:rPr lang="en-US" altLang="en-US" sz="4400" dirty="0" err="1">
                <a:solidFill>
                  <a:srgbClr val="000000"/>
                </a:solidFill>
                <a:latin typeface="Open Sans" charset="0"/>
                <a:ea typeface="MS PGothic" charset="-128"/>
              </a:rPr>
              <a:t>Epicentrum</a:t>
            </a:r>
            <a:endParaRPr lang="en-US" altLang="en-US" sz="4400" dirty="0">
              <a:solidFill>
                <a:srgbClr val="000000"/>
              </a:solidFill>
              <a:latin typeface="Open Sans" charset="0"/>
              <a:ea typeface="MS PGothic" charset="-128"/>
            </a:endParaRPr>
          </a:p>
          <a:p>
            <a:pPr algn="ctr" eaLnBrk="1" hangingPunct="1">
              <a:lnSpc>
                <a:spcPct val="90000"/>
              </a:lnSpc>
              <a:spcBef>
                <a:spcPct val="0"/>
              </a:spcBef>
              <a:buFontTx/>
              <a:buNone/>
            </a:pPr>
            <a:r>
              <a:rPr lang="en-US" altLang="en-US" sz="4400" dirty="0">
                <a:solidFill>
                  <a:srgbClr val="000000"/>
                </a:solidFill>
                <a:latin typeface="Open Sans" charset="0"/>
                <a:ea typeface="MS PGothic" charset="-128"/>
              </a:rPr>
              <a:t>Jl. </a:t>
            </a:r>
            <a:r>
              <a:rPr lang="en-US" altLang="en-US" sz="4400" dirty="0" err="1">
                <a:solidFill>
                  <a:srgbClr val="000000"/>
                </a:solidFill>
                <a:latin typeface="Open Sans" charset="0"/>
                <a:ea typeface="MS PGothic" charset="-128"/>
              </a:rPr>
              <a:t>Epicentrum</a:t>
            </a:r>
            <a:r>
              <a:rPr lang="en-US" altLang="en-US" sz="4400" dirty="0">
                <a:solidFill>
                  <a:srgbClr val="000000"/>
                </a:solidFill>
                <a:latin typeface="Open Sans" charset="0"/>
                <a:ea typeface="MS PGothic" charset="-128"/>
              </a:rPr>
              <a:t> Tengah Lot 11 B, Jakarta Selatan, </a:t>
            </a:r>
          </a:p>
          <a:p>
            <a:pPr algn="ctr" eaLnBrk="1" hangingPunct="1">
              <a:lnSpc>
                <a:spcPct val="90000"/>
              </a:lnSpc>
              <a:spcBef>
                <a:spcPct val="0"/>
              </a:spcBef>
              <a:buFontTx/>
              <a:buNone/>
            </a:pPr>
            <a:r>
              <a:rPr lang="en-US" altLang="en-US" sz="4400" dirty="0">
                <a:solidFill>
                  <a:srgbClr val="000000"/>
                </a:solidFill>
                <a:latin typeface="Open Sans" charset="0"/>
                <a:ea typeface="MS PGothic" charset="-128"/>
              </a:rPr>
              <a:t>DKI Jakarta, </a:t>
            </a:r>
            <a:r>
              <a:rPr lang="en-US" altLang="en-US" sz="4400" dirty="0" err="1">
                <a:solidFill>
                  <a:srgbClr val="000000"/>
                </a:solidFill>
                <a:latin typeface="Open Sans" charset="0"/>
                <a:ea typeface="MS PGothic" charset="-128"/>
              </a:rPr>
              <a:t>Telp</a:t>
            </a:r>
            <a:r>
              <a:rPr lang="en-US" altLang="en-US" sz="4400" dirty="0">
                <a:solidFill>
                  <a:srgbClr val="000000"/>
                </a:solidFill>
                <a:latin typeface="Open Sans" charset="0"/>
                <a:ea typeface="MS PGothic" charset="-128"/>
              </a:rPr>
              <a:t>: </a:t>
            </a:r>
            <a:r>
              <a:rPr lang="de-DE" altLang="en-US" sz="4400" dirty="0">
                <a:solidFill>
                  <a:srgbClr val="000000"/>
                </a:solidFill>
                <a:latin typeface="Open Sans" charset="0"/>
                <a:ea typeface="MS PGothic" charset="-128"/>
              </a:rPr>
              <a:t>(021) 299 12 450 ext 0405</a:t>
            </a:r>
          </a:p>
          <a:p>
            <a:pPr algn="ctr" eaLnBrk="1" hangingPunct="1">
              <a:lnSpc>
                <a:spcPct val="90000"/>
              </a:lnSpc>
              <a:spcBef>
                <a:spcPct val="0"/>
              </a:spcBef>
              <a:buFontTx/>
              <a:buNone/>
            </a:pPr>
            <a:r>
              <a:rPr lang="de-DE" altLang="en-US" sz="4400" dirty="0">
                <a:solidFill>
                  <a:srgbClr val="000000"/>
                </a:solidFill>
                <a:latin typeface="Open Sans" charset="0"/>
                <a:ea typeface="MS PGothic" charset="-128"/>
              </a:rPr>
              <a:t>E</a:t>
            </a:r>
            <a:r>
              <a:rPr lang="id-ID" altLang="en-US" sz="4400" dirty="0" err="1">
                <a:solidFill>
                  <a:srgbClr val="000000"/>
                </a:solidFill>
                <a:latin typeface="Open Sans" charset="0"/>
                <a:ea typeface="MS PGothic" charset="-128"/>
              </a:rPr>
              <a:t>mail</a:t>
            </a:r>
            <a:r>
              <a:rPr lang="de-DE" altLang="en-US" sz="4400" dirty="0">
                <a:solidFill>
                  <a:srgbClr val="000000"/>
                </a:solidFill>
                <a:latin typeface="Open Sans" charset="0"/>
                <a:ea typeface="MS PGothic" charset="-128"/>
              </a:rPr>
              <a:t>: </a:t>
            </a:r>
            <a:r>
              <a:rPr lang="de-DE" altLang="en-US" sz="4400" dirty="0" err="1">
                <a:solidFill>
                  <a:srgbClr val="000000"/>
                </a:solidFill>
                <a:latin typeface="Open Sans" charset="0"/>
                <a:ea typeface="MS PGothic" charset="-128"/>
              </a:rPr>
              <a:t>ditbangprof@lkpp.go.id</a:t>
            </a:r>
            <a:endParaRPr lang="de-DE" altLang="en-US" sz="4400" dirty="0">
              <a:solidFill>
                <a:srgbClr val="000000"/>
              </a:solidFill>
              <a:latin typeface="Open Sans" charset="0"/>
              <a:ea typeface="MS PGothic" charset="-128"/>
            </a:endParaRPr>
          </a:p>
          <a:p>
            <a:pPr algn="ctr" eaLnBrk="1" hangingPunct="1">
              <a:lnSpc>
                <a:spcPct val="90000"/>
              </a:lnSpc>
              <a:spcBef>
                <a:spcPct val="0"/>
              </a:spcBef>
              <a:buFontTx/>
              <a:buNone/>
            </a:pPr>
            <a:r>
              <a:rPr lang="de-DE" altLang="en-US" sz="4400" dirty="0">
                <a:solidFill>
                  <a:srgbClr val="000000"/>
                </a:solidFill>
                <a:latin typeface="Open Sans" charset="0"/>
                <a:ea typeface="MS PGothic" charset="-128"/>
              </a:rPr>
              <a:t>W</a:t>
            </a:r>
            <a:r>
              <a:rPr lang="id-ID" altLang="en-US" sz="4400" dirty="0" err="1">
                <a:solidFill>
                  <a:srgbClr val="000000"/>
                </a:solidFill>
                <a:latin typeface="Open Sans" charset="0"/>
                <a:ea typeface="MS PGothic" charset="-128"/>
              </a:rPr>
              <a:t>ebsite</a:t>
            </a:r>
            <a:r>
              <a:rPr lang="de-DE" altLang="en-US" sz="4400" dirty="0">
                <a:solidFill>
                  <a:srgbClr val="000000"/>
                </a:solidFill>
                <a:latin typeface="Open Sans" charset="0"/>
                <a:ea typeface="MS PGothic" charset="-128"/>
              </a:rPr>
              <a:t>: </a:t>
            </a:r>
            <a:r>
              <a:rPr lang="de-DE" altLang="en-US" sz="4400" b="1" dirty="0" err="1">
                <a:solidFill>
                  <a:srgbClr val="000000"/>
                </a:solidFill>
                <a:latin typeface="Open Sans" charset="0"/>
                <a:ea typeface="MS PGothic" charset="-128"/>
              </a:rPr>
              <a:t>lkpp.go.id</a:t>
            </a:r>
            <a:r>
              <a:rPr lang="de-DE" altLang="en-US" sz="4400" b="1" dirty="0">
                <a:solidFill>
                  <a:srgbClr val="000000"/>
                </a:solidFill>
                <a:latin typeface="Open Sans" charset="0"/>
                <a:ea typeface="MS PGothic" charset="-128"/>
              </a:rPr>
              <a:t> </a:t>
            </a:r>
            <a:endParaRPr lang="de-DE" altLang="en-US" sz="4400" dirty="0">
              <a:solidFill>
                <a:srgbClr val="000000"/>
              </a:solidFill>
              <a:latin typeface="Open Sans" charset="0"/>
              <a:ea typeface="MS PGothic" charset="-128"/>
            </a:endParaRPr>
          </a:p>
          <a:p>
            <a:pPr algn="ctr" eaLnBrk="1" hangingPunct="1">
              <a:lnSpc>
                <a:spcPct val="90000"/>
              </a:lnSpc>
              <a:spcBef>
                <a:spcPct val="0"/>
              </a:spcBef>
              <a:buFontTx/>
              <a:buNone/>
            </a:pPr>
            <a:r>
              <a:rPr lang="de-DE" altLang="en-US" sz="4400" b="1" dirty="0" err="1">
                <a:solidFill>
                  <a:srgbClr val="000000"/>
                </a:solidFill>
                <a:latin typeface="Open Sans" charset="0"/>
                <a:ea typeface="MS PGothic" charset="-128"/>
              </a:rPr>
              <a:t>ppsdm.lkpp.go.id</a:t>
            </a:r>
            <a:endParaRPr lang="en-US" altLang="en-US" sz="4400" b="1" dirty="0">
              <a:solidFill>
                <a:srgbClr val="000000"/>
              </a:solidFill>
              <a:latin typeface="Open Sans" charset="0"/>
              <a:ea typeface="MS PGothic" charset="-128"/>
            </a:endParaRPr>
          </a:p>
        </p:txBody>
      </p:sp>
    </p:spTree>
    <p:extLst>
      <p:ext uri="{BB962C8B-B14F-4D97-AF65-F5344CB8AC3E}">
        <p14:creationId xmlns:p14="http://schemas.microsoft.com/office/powerpoint/2010/main" val="189326659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ambar mungkin berisi: satu orang atau lebih dan orang di panggu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753"/>
            <a:ext cx="24387175" cy="1376533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endParaRPr lang="id-ID"/>
          </a:p>
        </p:txBody>
      </p:sp>
      <p:sp>
        <p:nvSpPr>
          <p:cNvPr id="7" name="Content Placeholder 6"/>
          <p:cNvSpPr>
            <a:spLocks noGrp="1"/>
          </p:cNvSpPr>
          <p:nvPr>
            <p:ph sz="half" idx="2"/>
          </p:nvPr>
        </p:nvSpPr>
        <p:spPr>
          <a:xfrm>
            <a:off x="1392382" y="3200401"/>
            <a:ext cx="21775434" cy="9051926"/>
          </a:xfrm>
          <a:solidFill>
            <a:srgbClr val="000000">
              <a:alpha val="34902"/>
            </a:srgbClr>
          </a:solidFill>
        </p:spPr>
        <p:style>
          <a:lnRef idx="2">
            <a:schemeClr val="accent5">
              <a:shade val="50000"/>
            </a:schemeClr>
          </a:lnRef>
          <a:fillRef idx="1">
            <a:schemeClr val="accent5"/>
          </a:fillRef>
          <a:effectRef idx="0">
            <a:schemeClr val="accent5"/>
          </a:effectRef>
          <a:fontRef idx="minor">
            <a:schemeClr val="lt1"/>
          </a:fontRef>
        </p:style>
        <p:txBody>
          <a:bodyPr/>
          <a:lstStyle/>
          <a:p>
            <a:pPr marL="0" indent="0" algn="ctr">
              <a:buNone/>
            </a:pPr>
            <a:r>
              <a:rPr lang="id-ID" sz="6000" dirty="0"/>
              <a:t/>
            </a:r>
            <a:br>
              <a:rPr lang="id-ID" sz="6000" dirty="0"/>
            </a:br>
            <a:r>
              <a:rPr lang="id-ID" sz="6000" dirty="0"/>
              <a:t>..Rektor Institut Teknologi Bandung Kadarsah Suryadi mengungkapkan—dengan basis blockchain—pendistribusian data dapat dilakukan di berbagai tempat sekaligus dapat dikontrol oleh setiap pengguna yang menjadi bagian dari jaringan. Meskipun data terdistribusi, penerapan blockchain menjamin dapat dilakukannya transaksi yang cepat dan akuntabel. Bahkan, dalam konteks revolusi industri 4.0, pemanfaatan teknologi ini dapat mendorong terjadinya demokratisasi akses informasi...</a:t>
            </a:r>
          </a:p>
          <a:p>
            <a:pPr marL="0" indent="0" algn="ctr">
              <a:buNone/>
            </a:pPr>
            <a:endParaRPr lang="id-ID" sz="6000" dirty="0"/>
          </a:p>
        </p:txBody>
      </p:sp>
      <p:sp>
        <p:nvSpPr>
          <p:cNvPr id="4" name="Slide Number Placeholder 3"/>
          <p:cNvSpPr>
            <a:spLocks noGrp="1"/>
          </p:cNvSpPr>
          <p:nvPr>
            <p:ph type="sldNum" sz="quarter" idx="12"/>
          </p:nvPr>
        </p:nvSpPr>
        <p:spPr/>
        <p:txBody>
          <a:bodyPr/>
          <a:lstStyle/>
          <a:p>
            <a:fld id="{FE55AD49-381D-6B4E-B6AF-4035E664B470}" type="slidenum">
              <a:rPr lang="en-US" altLang="en-US" smtClean="0"/>
              <a:pPr/>
              <a:t>5</a:t>
            </a:fld>
            <a:endParaRPr lang="en-US" altLang="en-US"/>
          </a:p>
        </p:txBody>
      </p:sp>
    </p:spTree>
    <p:extLst>
      <p:ext uri="{BB962C8B-B14F-4D97-AF65-F5344CB8AC3E}">
        <p14:creationId xmlns:p14="http://schemas.microsoft.com/office/powerpoint/2010/main" val="34451906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299296835"/>
              </p:ext>
            </p:extLst>
          </p:nvPr>
        </p:nvGraphicFramePr>
        <p:xfrm>
          <a:off x="7416968" y="3033907"/>
          <a:ext cx="10657184" cy="7488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19122" y="3784600"/>
            <a:ext cx="2332568" cy="3069168"/>
          </a:xfrm>
          <a:prstGeom prst="rect">
            <a:avLst/>
          </a:prstGeom>
          <a:noFill/>
        </p:spPr>
        <p:txBody>
          <a:bodyPr lIns="0" tIns="0" rIns="0" bIns="0" anchor="ctr"/>
          <a:lstStyle/>
          <a:p>
            <a:pPr algn="r">
              <a:defRPr/>
            </a:pPr>
            <a:r>
              <a:rPr lang="en-US" sz="2667" b="1" dirty="0" err="1">
                <a:latin typeface="+mj-lt"/>
              </a:rPr>
              <a:t>Peran</a:t>
            </a:r>
            <a:r>
              <a:rPr lang="en-US" sz="2667" b="1" dirty="0">
                <a:latin typeface="+mj-lt"/>
              </a:rPr>
              <a:t> </a:t>
            </a:r>
            <a:r>
              <a:rPr lang="en-US" sz="2667" b="1" dirty="0" err="1">
                <a:latin typeface="+mj-lt"/>
              </a:rPr>
              <a:t>Strategis</a:t>
            </a:r>
            <a:r>
              <a:rPr lang="en-US" sz="2667" b="1" dirty="0">
                <a:latin typeface="+mj-lt"/>
              </a:rPr>
              <a:t> </a:t>
            </a:r>
          </a:p>
          <a:p>
            <a:pPr algn="r">
              <a:defRPr/>
            </a:pPr>
            <a:r>
              <a:rPr lang="en-US" sz="2667" dirty="0" err="1">
                <a:latin typeface="+mj-lt"/>
              </a:rPr>
              <a:t>karena</a:t>
            </a:r>
            <a:r>
              <a:rPr lang="en-US" sz="2667" dirty="0">
                <a:latin typeface="+mj-lt"/>
              </a:rPr>
              <a:t> </a:t>
            </a:r>
            <a:r>
              <a:rPr lang="en-US" sz="2667" dirty="0" err="1">
                <a:latin typeface="+mj-lt"/>
              </a:rPr>
              <a:t>kinerja</a:t>
            </a:r>
            <a:r>
              <a:rPr lang="en-US" sz="2667" dirty="0">
                <a:latin typeface="+mj-lt"/>
              </a:rPr>
              <a:t> </a:t>
            </a:r>
            <a:r>
              <a:rPr lang="en-US" sz="2667" dirty="0" err="1">
                <a:latin typeface="+mj-lt"/>
              </a:rPr>
              <a:t>pengadaan</a:t>
            </a:r>
            <a:r>
              <a:rPr lang="en-US" sz="2667" dirty="0">
                <a:latin typeface="+mj-lt"/>
              </a:rPr>
              <a:t> </a:t>
            </a:r>
            <a:r>
              <a:rPr lang="en-US" sz="2667" dirty="0" err="1">
                <a:latin typeface="+mj-lt"/>
              </a:rPr>
              <a:t>berdampak</a:t>
            </a:r>
            <a:r>
              <a:rPr lang="en-US" sz="2667" dirty="0">
                <a:latin typeface="+mj-lt"/>
              </a:rPr>
              <a:t> </a:t>
            </a:r>
            <a:r>
              <a:rPr lang="en-US" sz="2667" dirty="0" err="1">
                <a:latin typeface="+mj-lt"/>
              </a:rPr>
              <a:t>langsung</a:t>
            </a:r>
            <a:r>
              <a:rPr lang="en-US" sz="2667" dirty="0">
                <a:latin typeface="+mj-lt"/>
              </a:rPr>
              <a:t> </a:t>
            </a:r>
            <a:r>
              <a:rPr lang="en-US" sz="2667" dirty="0" err="1">
                <a:latin typeface="+mj-lt"/>
              </a:rPr>
              <a:t>pada</a:t>
            </a:r>
            <a:r>
              <a:rPr lang="en-US" sz="2667" dirty="0">
                <a:latin typeface="+mj-lt"/>
              </a:rPr>
              <a:t> </a:t>
            </a:r>
            <a:r>
              <a:rPr lang="en-US" sz="2667" dirty="0" err="1">
                <a:latin typeface="+mj-lt"/>
              </a:rPr>
              <a:t>kinerja</a:t>
            </a:r>
            <a:r>
              <a:rPr lang="en-US" sz="2667" dirty="0">
                <a:latin typeface="+mj-lt"/>
              </a:rPr>
              <a:t> </a:t>
            </a:r>
            <a:r>
              <a:rPr lang="en-US" sz="2667" dirty="0" err="1">
                <a:latin typeface="+mj-lt"/>
              </a:rPr>
              <a:t>organisasi</a:t>
            </a:r>
            <a:endParaRPr lang="en-US" sz="2667" dirty="0">
              <a:latin typeface="+mj-lt"/>
            </a:endParaRPr>
          </a:p>
        </p:txBody>
      </p:sp>
      <p:sp>
        <p:nvSpPr>
          <p:cNvPr id="7" name="TextBox 6"/>
          <p:cNvSpPr txBox="1"/>
          <p:nvPr/>
        </p:nvSpPr>
        <p:spPr>
          <a:xfrm>
            <a:off x="4730222" y="6718301"/>
            <a:ext cx="2421467" cy="3619499"/>
          </a:xfrm>
          <a:prstGeom prst="rect">
            <a:avLst/>
          </a:prstGeom>
          <a:noFill/>
        </p:spPr>
        <p:txBody>
          <a:bodyPr lIns="0" tIns="0" rIns="0" bIns="0" anchor="ctr"/>
          <a:lstStyle/>
          <a:p>
            <a:pPr algn="r">
              <a:defRPr/>
            </a:pPr>
            <a:r>
              <a:rPr lang="en-US" sz="2667" b="1" dirty="0" err="1">
                <a:latin typeface="+mj-lt"/>
              </a:rPr>
              <a:t>Peran</a:t>
            </a:r>
            <a:r>
              <a:rPr lang="en-US" sz="2667" b="1" dirty="0">
                <a:latin typeface="+mj-lt"/>
              </a:rPr>
              <a:t> </a:t>
            </a:r>
            <a:r>
              <a:rPr lang="en-US" sz="2667" b="1" dirty="0" err="1">
                <a:latin typeface="+mj-lt"/>
              </a:rPr>
              <a:t>Pendukung</a:t>
            </a:r>
            <a:endParaRPr lang="en-US" sz="2667" b="1" dirty="0">
              <a:latin typeface="+mj-lt"/>
            </a:endParaRPr>
          </a:p>
          <a:p>
            <a:pPr algn="r">
              <a:defRPr/>
            </a:pPr>
            <a:r>
              <a:rPr lang="en-US" sz="2667" dirty="0" err="1">
                <a:latin typeface="+mj-lt"/>
              </a:rPr>
              <a:t>karena</a:t>
            </a:r>
            <a:r>
              <a:rPr lang="en-US" sz="2667" dirty="0">
                <a:latin typeface="+mj-lt"/>
              </a:rPr>
              <a:t> </a:t>
            </a:r>
            <a:r>
              <a:rPr lang="en-US" sz="2667" dirty="0" err="1">
                <a:latin typeface="+mj-lt"/>
              </a:rPr>
              <a:t>kinerja</a:t>
            </a:r>
            <a:r>
              <a:rPr lang="en-US" sz="2667" dirty="0">
                <a:latin typeface="+mj-lt"/>
              </a:rPr>
              <a:t> </a:t>
            </a:r>
            <a:r>
              <a:rPr lang="en-US" sz="2667" dirty="0" err="1">
                <a:latin typeface="+mj-lt"/>
              </a:rPr>
              <a:t>pengadaan</a:t>
            </a:r>
            <a:r>
              <a:rPr lang="en-US" sz="2667" dirty="0">
                <a:latin typeface="+mj-lt"/>
              </a:rPr>
              <a:t> </a:t>
            </a:r>
            <a:r>
              <a:rPr lang="en-US" sz="2667" dirty="0" err="1">
                <a:latin typeface="+mj-lt"/>
              </a:rPr>
              <a:t>tidak</a:t>
            </a:r>
            <a:r>
              <a:rPr lang="en-US" sz="2667" dirty="0">
                <a:latin typeface="+mj-lt"/>
              </a:rPr>
              <a:t> </a:t>
            </a:r>
            <a:r>
              <a:rPr lang="en-US" sz="2667" dirty="0" err="1">
                <a:latin typeface="+mj-lt"/>
              </a:rPr>
              <a:t>berdampak</a:t>
            </a:r>
            <a:r>
              <a:rPr lang="en-US" sz="2667" dirty="0">
                <a:latin typeface="+mj-lt"/>
              </a:rPr>
              <a:t> </a:t>
            </a:r>
            <a:r>
              <a:rPr lang="en-US" sz="2667" dirty="0" err="1">
                <a:latin typeface="+mj-lt"/>
              </a:rPr>
              <a:t>langsung</a:t>
            </a:r>
            <a:r>
              <a:rPr lang="en-US" sz="2667" dirty="0">
                <a:latin typeface="+mj-lt"/>
              </a:rPr>
              <a:t> </a:t>
            </a:r>
            <a:r>
              <a:rPr lang="en-US" sz="2667" dirty="0" err="1">
                <a:latin typeface="+mj-lt"/>
              </a:rPr>
              <a:t>pada</a:t>
            </a:r>
            <a:r>
              <a:rPr lang="en-US" sz="2667" dirty="0">
                <a:latin typeface="+mj-lt"/>
              </a:rPr>
              <a:t> </a:t>
            </a:r>
            <a:r>
              <a:rPr lang="en-US" sz="2667" dirty="0" err="1">
                <a:latin typeface="+mj-lt"/>
              </a:rPr>
              <a:t>kinerja</a:t>
            </a:r>
            <a:r>
              <a:rPr lang="en-US" sz="2667" dirty="0">
                <a:latin typeface="+mj-lt"/>
              </a:rPr>
              <a:t> </a:t>
            </a:r>
            <a:r>
              <a:rPr lang="en-US" sz="2667" dirty="0" err="1">
                <a:latin typeface="+mj-lt"/>
              </a:rPr>
              <a:t>organisasi</a:t>
            </a:r>
            <a:endParaRPr lang="en-US" sz="2667" dirty="0">
              <a:latin typeface="+mj-lt"/>
            </a:endParaRPr>
          </a:p>
        </p:txBody>
      </p:sp>
      <p:sp>
        <p:nvSpPr>
          <p:cNvPr id="8" name="Title 1"/>
          <p:cNvSpPr txBox="1">
            <a:spLocks/>
          </p:cNvSpPr>
          <p:nvPr/>
        </p:nvSpPr>
        <p:spPr>
          <a:xfrm>
            <a:off x="3460222" y="944036"/>
            <a:ext cx="16899467" cy="1121832"/>
          </a:xfrm>
          <a:prstGeom prst="rect">
            <a:avLst/>
          </a:prstGeom>
        </p:spPr>
        <p:txBody>
          <a:bodyPr lIns="182880" tIns="91440" rIns="182880" bIns="91440"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n-US" sz="6400" b="1" dirty="0" err="1">
                <a:solidFill>
                  <a:schemeClr val="accent1">
                    <a:lumMod val="75000"/>
                  </a:schemeClr>
                </a:solidFill>
              </a:rPr>
              <a:t>Strategi</a:t>
            </a:r>
            <a:r>
              <a:rPr lang="en-US" sz="6400" b="1" dirty="0">
                <a:solidFill>
                  <a:schemeClr val="accent1">
                    <a:lumMod val="75000"/>
                  </a:schemeClr>
                </a:solidFill>
              </a:rPr>
              <a:t> </a:t>
            </a:r>
            <a:r>
              <a:rPr lang="en-US" sz="6400" b="1" dirty="0" err="1">
                <a:solidFill>
                  <a:schemeClr val="accent1">
                    <a:lumMod val="75000"/>
                  </a:schemeClr>
                </a:solidFill>
              </a:rPr>
              <a:t>Pengadaan</a:t>
            </a:r>
            <a:r>
              <a:rPr lang="en-US" sz="6400" b="1" dirty="0">
                <a:solidFill>
                  <a:schemeClr val="accent1">
                    <a:lumMod val="75000"/>
                  </a:schemeClr>
                </a:solidFill>
              </a:rPr>
              <a:t> </a:t>
            </a:r>
            <a:r>
              <a:rPr lang="en-US" sz="6400" b="1" dirty="0" err="1">
                <a:solidFill>
                  <a:schemeClr val="accent1">
                    <a:lumMod val="75000"/>
                  </a:schemeClr>
                </a:solidFill>
              </a:rPr>
              <a:t>berdasarkan</a:t>
            </a:r>
            <a:r>
              <a:rPr lang="en-US" sz="6400" b="1" dirty="0">
                <a:solidFill>
                  <a:schemeClr val="accent1">
                    <a:lumMod val="75000"/>
                  </a:schemeClr>
                </a:solidFill>
              </a:rPr>
              <a:t> </a:t>
            </a:r>
            <a:r>
              <a:rPr lang="sv-SE" sz="6400" b="1" dirty="0" err="1">
                <a:solidFill>
                  <a:schemeClr val="accent1">
                    <a:lumMod val="75000"/>
                  </a:schemeClr>
                </a:solidFill>
              </a:rPr>
              <a:t>Peran</a:t>
            </a:r>
            <a:r>
              <a:rPr lang="sv-SE" sz="6400" b="1" dirty="0">
                <a:solidFill>
                  <a:schemeClr val="accent1">
                    <a:lumMod val="75000"/>
                  </a:schemeClr>
                </a:solidFill>
              </a:rPr>
              <a:t> dan </a:t>
            </a:r>
            <a:r>
              <a:rPr lang="sv-SE" sz="6400" b="1" dirty="0" err="1">
                <a:solidFill>
                  <a:schemeClr val="accent1">
                    <a:lumMod val="75000"/>
                  </a:schemeClr>
                </a:solidFill>
              </a:rPr>
              <a:t>Nilai</a:t>
            </a:r>
            <a:endParaRPr lang="en-US" sz="6400" b="1" dirty="0"/>
          </a:p>
        </p:txBody>
      </p:sp>
      <p:sp>
        <p:nvSpPr>
          <p:cNvPr id="75781" name="TextBox 9"/>
          <p:cNvSpPr txBox="1">
            <a:spLocks noChangeArrowheads="1"/>
          </p:cNvSpPr>
          <p:nvPr/>
        </p:nvSpPr>
        <p:spPr bwMode="auto">
          <a:xfrm>
            <a:off x="8290455" y="10735735"/>
            <a:ext cx="2451101" cy="107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a:spcBef>
                <a:spcPct val="0"/>
              </a:spcBef>
              <a:buFontTx/>
              <a:buNone/>
            </a:pPr>
            <a:r>
              <a:rPr lang="en-US" altLang="en-US" sz="2667" b="1"/>
              <a:t>Nilai Pengadaan Kecil </a:t>
            </a:r>
            <a:r>
              <a:rPr lang="en-US" altLang="en-US" sz="2667"/>
              <a:t>(kurang dari 40%)</a:t>
            </a:r>
          </a:p>
        </p:txBody>
      </p:sp>
      <p:sp>
        <p:nvSpPr>
          <p:cNvPr id="75782" name="TextBox 10"/>
          <p:cNvSpPr txBox="1">
            <a:spLocks noChangeArrowheads="1"/>
          </p:cNvSpPr>
          <p:nvPr/>
        </p:nvSpPr>
        <p:spPr bwMode="auto">
          <a:xfrm>
            <a:off x="14885989" y="10850035"/>
            <a:ext cx="2451101" cy="107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a:spcBef>
                <a:spcPct val="0"/>
              </a:spcBef>
              <a:buFontTx/>
              <a:buNone/>
            </a:pPr>
            <a:r>
              <a:rPr lang="en-US" altLang="en-US" sz="2667" b="1"/>
              <a:t>Nilai Pengadaan Besar </a:t>
            </a:r>
            <a:r>
              <a:rPr lang="en-US" altLang="en-US" sz="2667"/>
              <a:t>(40% - 70%)</a:t>
            </a:r>
          </a:p>
        </p:txBody>
      </p:sp>
      <p:sp>
        <p:nvSpPr>
          <p:cNvPr id="2" name="Right Arrow 1"/>
          <p:cNvSpPr/>
          <p:nvPr/>
        </p:nvSpPr>
        <p:spPr>
          <a:xfrm>
            <a:off x="12193588" y="8970435"/>
            <a:ext cx="960968" cy="1879600"/>
          </a:xfrm>
          <a:prstGeom prst="rightArrow">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467"/>
          </a:p>
        </p:txBody>
      </p:sp>
      <p:sp>
        <p:nvSpPr>
          <p:cNvPr id="3" name="Cloud 2"/>
          <p:cNvSpPr/>
          <p:nvPr/>
        </p:nvSpPr>
        <p:spPr>
          <a:xfrm>
            <a:off x="18721387" y="3784600"/>
            <a:ext cx="3458635" cy="3069168"/>
          </a:xfrm>
          <a:prstGeom prst="cloud">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467"/>
          </a:p>
        </p:txBody>
      </p:sp>
      <p:sp>
        <p:nvSpPr>
          <p:cNvPr id="75785" name="TextBox 3"/>
          <p:cNvSpPr txBox="1">
            <a:spLocks noChangeArrowheads="1"/>
          </p:cNvSpPr>
          <p:nvPr/>
        </p:nvSpPr>
        <p:spPr bwMode="auto">
          <a:xfrm>
            <a:off x="19106488" y="4088079"/>
            <a:ext cx="268843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lgn="ctr">
              <a:spcBef>
                <a:spcPct val="0"/>
              </a:spcBef>
              <a:buFontTx/>
              <a:buNone/>
            </a:pPr>
            <a:r>
              <a:rPr lang="en-US" altLang="en-US" sz="4800" b="1">
                <a:latin typeface="Arial" charset="0"/>
              </a:rPr>
              <a:t>KPBU, D&amp;B, EPC,</a:t>
            </a:r>
          </a:p>
        </p:txBody>
      </p:sp>
      <p:sp>
        <p:nvSpPr>
          <p:cNvPr id="12" name="Cloud 11"/>
          <p:cNvSpPr/>
          <p:nvPr/>
        </p:nvSpPr>
        <p:spPr>
          <a:xfrm>
            <a:off x="10741557" y="10663770"/>
            <a:ext cx="4051298" cy="3107330"/>
          </a:xfrm>
          <a:prstGeom prst="cloud">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467"/>
          </a:p>
        </p:txBody>
      </p:sp>
      <p:sp>
        <p:nvSpPr>
          <p:cNvPr id="13" name="Cloud 12"/>
          <p:cNvSpPr/>
          <p:nvPr/>
        </p:nvSpPr>
        <p:spPr>
          <a:xfrm>
            <a:off x="3938587" y="10278533"/>
            <a:ext cx="3454400" cy="3069168"/>
          </a:xfrm>
          <a:prstGeom prst="cloud">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467"/>
          </a:p>
        </p:txBody>
      </p:sp>
      <p:sp>
        <p:nvSpPr>
          <p:cNvPr id="14" name="Cloud 13"/>
          <p:cNvSpPr/>
          <p:nvPr/>
        </p:nvSpPr>
        <p:spPr>
          <a:xfrm>
            <a:off x="1356254" y="3594103"/>
            <a:ext cx="3454400" cy="3069165"/>
          </a:xfrm>
          <a:prstGeom prst="cloud">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467"/>
          </a:p>
        </p:txBody>
      </p:sp>
      <p:sp>
        <p:nvSpPr>
          <p:cNvPr id="15" name="TextBox 14"/>
          <p:cNvSpPr txBox="1"/>
          <p:nvPr/>
        </p:nvSpPr>
        <p:spPr>
          <a:xfrm>
            <a:off x="11090787" y="10989734"/>
            <a:ext cx="3702067" cy="2082750"/>
          </a:xfrm>
          <a:prstGeom prst="rect">
            <a:avLst/>
          </a:prstGeom>
          <a:noFill/>
        </p:spPr>
        <p:txBody>
          <a:bodyPr wrap="square">
            <a:spAutoFit/>
          </a:bodyPr>
          <a:lstStyle/>
          <a:p>
            <a:pPr marL="374650" indent="-374650">
              <a:buFont typeface="Arial" charset="0"/>
              <a:buChar char="•"/>
              <a:defRPr/>
            </a:pPr>
            <a:r>
              <a:rPr lang="en-US" sz="4400" dirty="0" err="1">
                <a:latin typeface="Arial Narrow" charset="0"/>
                <a:ea typeface="Arial Narrow" charset="0"/>
                <a:cs typeface="Arial Narrow" charset="0"/>
              </a:rPr>
              <a:t>Konsolidasi</a:t>
            </a:r>
            <a:endParaRPr lang="en-US" sz="4400" dirty="0">
              <a:latin typeface="Arial Narrow" charset="0"/>
              <a:ea typeface="Arial Narrow" charset="0"/>
              <a:cs typeface="Arial Narrow" charset="0"/>
            </a:endParaRPr>
          </a:p>
          <a:p>
            <a:pPr marL="325972" indent="-325972">
              <a:buFont typeface="Arial" charset="0"/>
              <a:buChar char="•"/>
              <a:defRPr/>
            </a:pPr>
            <a:r>
              <a:rPr lang="en-US" sz="4267" dirty="0" err="1">
                <a:latin typeface="Arial Narrow" charset="0"/>
                <a:ea typeface="Arial Narrow" charset="0"/>
                <a:cs typeface="Arial Narrow" charset="0"/>
              </a:rPr>
              <a:t>Katalog</a:t>
            </a:r>
            <a:endParaRPr lang="en-US" sz="4267" dirty="0">
              <a:latin typeface="Arial Narrow" charset="0"/>
              <a:ea typeface="Arial Narrow" charset="0"/>
              <a:cs typeface="Arial Narrow" charset="0"/>
            </a:endParaRPr>
          </a:p>
          <a:p>
            <a:pPr marL="325972" indent="-325972">
              <a:buFont typeface="Arial" charset="0"/>
              <a:buChar char="•"/>
              <a:defRPr/>
            </a:pPr>
            <a:r>
              <a:rPr lang="en-US" sz="4267" dirty="0" err="1">
                <a:latin typeface="Arial Narrow" charset="0"/>
                <a:ea typeface="Arial Narrow" charset="0"/>
                <a:cs typeface="Arial Narrow" charset="0"/>
              </a:rPr>
              <a:t>Kontak</a:t>
            </a:r>
            <a:r>
              <a:rPr lang="en-US" sz="4267" dirty="0">
                <a:latin typeface="Arial Narrow" charset="0"/>
                <a:ea typeface="Arial Narrow" charset="0"/>
                <a:cs typeface="Arial Narrow" charset="0"/>
              </a:rPr>
              <a:t> </a:t>
            </a:r>
            <a:r>
              <a:rPr lang="en-US" sz="4267" dirty="0" err="1">
                <a:latin typeface="Arial Narrow" charset="0"/>
                <a:ea typeface="Arial Narrow" charset="0"/>
                <a:cs typeface="Arial Narrow" charset="0"/>
              </a:rPr>
              <a:t>Payung</a:t>
            </a:r>
            <a:endParaRPr lang="en-US" sz="4267" dirty="0">
              <a:latin typeface="Arial Narrow" charset="0"/>
              <a:ea typeface="Arial Narrow" charset="0"/>
              <a:cs typeface="Arial Narrow" charset="0"/>
            </a:endParaRPr>
          </a:p>
        </p:txBody>
      </p:sp>
      <p:sp>
        <p:nvSpPr>
          <p:cNvPr id="75790" name="TextBox 15"/>
          <p:cNvSpPr txBox="1">
            <a:spLocks noChangeArrowheads="1"/>
          </p:cNvSpPr>
          <p:nvPr/>
        </p:nvSpPr>
        <p:spPr bwMode="auto">
          <a:xfrm>
            <a:off x="4730223" y="10989735"/>
            <a:ext cx="210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spcBef>
                <a:spcPct val="0"/>
              </a:spcBef>
              <a:buFontTx/>
              <a:buNone/>
            </a:pPr>
            <a:r>
              <a:rPr lang="en-US" altLang="en-US" sz="4800">
                <a:latin typeface="Arial" charset="0"/>
              </a:rPr>
              <a:t>Kartu kredit</a:t>
            </a:r>
          </a:p>
        </p:txBody>
      </p:sp>
      <p:sp>
        <p:nvSpPr>
          <p:cNvPr id="75791" name="TextBox 16"/>
          <p:cNvSpPr txBox="1">
            <a:spLocks noChangeArrowheads="1"/>
          </p:cNvSpPr>
          <p:nvPr/>
        </p:nvSpPr>
        <p:spPr bwMode="auto">
          <a:xfrm>
            <a:off x="2075922" y="3843867"/>
            <a:ext cx="2768600"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ヒラギノ角ゴ Pro W3" charset="-128"/>
              </a:defRPr>
            </a:lvl1pPr>
            <a:lvl2pPr marL="742950" indent="-285750">
              <a:spcBef>
                <a:spcPct val="20000"/>
              </a:spcBef>
              <a:buFont typeface="Arial" charset="0"/>
              <a:buChar char="–"/>
              <a:defRPr sz="2800">
                <a:solidFill>
                  <a:schemeClr val="tx1"/>
                </a:solidFill>
                <a:latin typeface="Calibri" charset="0"/>
                <a:ea typeface="ヒラギノ角ゴ Pro W3" charset="-128"/>
              </a:defRPr>
            </a:lvl2pPr>
            <a:lvl3pPr marL="1143000" indent="-228600">
              <a:spcBef>
                <a:spcPct val="20000"/>
              </a:spcBef>
              <a:buFont typeface="Arial" charset="0"/>
              <a:buChar char="•"/>
              <a:defRPr sz="2400">
                <a:solidFill>
                  <a:schemeClr val="tx1"/>
                </a:solidFill>
                <a:latin typeface="Calibri" charset="0"/>
                <a:ea typeface="ヒラギノ角ゴ Pro W3" charset="-128"/>
              </a:defRPr>
            </a:lvl3pPr>
            <a:lvl4pPr marL="1600200" indent="-228600">
              <a:spcBef>
                <a:spcPct val="20000"/>
              </a:spcBef>
              <a:buFont typeface="Arial" charset="0"/>
              <a:buChar char="–"/>
              <a:defRPr sz="2000">
                <a:solidFill>
                  <a:schemeClr val="tx1"/>
                </a:solidFill>
                <a:latin typeface="Calibri" charset="0"/>
                <a:ea typeface="ヒラギノ角ゴ Pro W3" charset="-128"/>
              </a:defRPr>
            </a:lvl4pPr>
            <a:lvl5pPr marL="2057400" indent="-228600">
              <a:spcBef>
                <a:spcPct val="20000"/>
              </a:spcBef>
              <a:buFont typeface="Arial" charset="0"/>
              <a:buChar char="»"/>
              <a:defRPr sz="2000">
                <a:solidFill>
                  <a:schemeClr val="tx1"/>
                </a:solidFill>
                <a:latin typeface="Calibri" charset="0"/>
                <a:ea typeface="ヒラギノ角ゴ Pro W3"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ヒラギノ角ゴ Pro W3" charset="-128"/>
              </a:defRPr>
            </a:lvl9pPr>
          </a:lstStyle>
          <a:p>
            <a:pPr>
              <a:spcBef>
                <a:spcPct val="0"/>
              </a:spcBef>
              <a:buFontTx/>
              <a:buNone/>
            </a:pPr>
            <a:r>
              <a:rPr lang="en-US" altLang="en-US" sz="4267" i="1">
                <a:latin typeface="Arial" charset="0"/>
              </a:rPr>
              <a:t>Long Term Contract</a:t>
            </a:r>
          </a:p>
        </p:txBody>
      </p:sp>
      <p:sp>
        <p:nvSpPr>
          <p:cNvPr id="18" name="Right Arrow 17"/>
          <p:cNvSpPr/>
          <p:nvPr/>
        </p:nvSpPr>
        <p:spPr>
          <a:xfrm rot="5400000">
            <a:off x="15188671" y="5822952"/>
            <a:ext cx="960968" cy="1879600"/>
          </a:xfrm>
          <a:prstGeom prst="rightArrow">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467"/>
          </a:p>
        </p:txBody>
      </p:sp>
    </p:spTree>
    <p:extLst>
      <p:ext uri="{BB962C8B-B14F-4D97-AF65-F5344CB8AC3E}">
        <p14:creationId xmlns:p14="http://schemas.microsoft.com/office/powerpoint/2010/main" val="5403802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30387" y="4262970"/>
            <a:ext cx="20726400" cy="2937933"/>
          </a:xfrm>
          <a:solidFill>
            <a:schemeClr val="accent6"/>
          </a:solidFill>
        </p:spPr>
        <p:txBody>
          <a:bodyPr/>
          <a:lstStyle/>
          <a:p>
            <a:pPr>
              <a:defRPr/>
            </a:pPr>
            <a:r>
              <a:rPr lang="en-US" dirty="0" err="1"/>
              <a:t>Kelembagaan</a:t>
            </a:r>
            <a:r>
              <a:rPr lang="en-US" dirty="0"/>
              <a:t> PBJ</a:t>
            </a:r>
          </a:p>
        </p:txBody>
      </p:sp>
    </p:spTree>
    <p:extLst>
      <p:ext uri="{BB962C8B-B14F-4D97-AF65-F5344CB8AC3E}">
        <p14:creationId xmlns:p14="http://schemas.microsoft.com/office/powerpoint/2010/main" val="187375383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sp>
        <p:nvSpPr>
          <p:cNvPr id="4" name="Slide Number Placeholder 3"/>
          <p:cNvSpPr>
            <a:spLocks noGrp="1"/>
          </p:cNvSpPr>
          <p:nvPr>
            <p:ph type="sldNum" sz="quarter" idx="12"/>
          </p:nvPr>
        </p:nvSpPr>
        <p:spPr/>
        <p:txBody>
          <a:bodyPr/>
          <a:lstStyle/>
          <a:p>
            <a:fld id="{C5B33C2E-A919-4DBE-9762-CE8910053F90}" type="slidenum">
              <a:rPr lang="en-US" smtClean="0"/>
              <a:pPr/>
              <a:t>8</a:t>
            </a:fld>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985" t="9305" r="8125" b="7778"/>
          <a:stretch/>
        </p:blipFill>
        <p:spPr bwMode="auto">
          <a:xfrm>
            <a:off x="457259" y="247649"/>
            <a:ext cx="23777496" cy="13377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52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4305861" y="730255"/>
            <a:ext cx="15775454" cy="2651126"/>
          </a:xfrm>
          <a:prstGeom prst="rect">
            <a:avLst/>
          </a:prstGeom>
        </p:spPr>
        <p:txBody>
          <a:bodyPr vert="horz" lIns="182889" tIns="91445" rIns="182889" bIns="91445" rtlCol="0" anchor="b">
            <a:normAutofit fontScale="90000" lnSpcReduction="20000"/>
          </a:bodyPr>
          <a:lstStyle>
            <a:lvl1pPr algn="l" defTabSz="914400" rtl="0" eaLnBrk="1" latinLnBrk="0" hangingPunct="1">
              <a:lnSpc>
                <a:spcPct val="85000"/>
              </a:lnSpc>
              <a:spcBef>
                <a:spcPct val="0"/>
              </a:spcBef>
              <a:buNone/>
              <a:defRPr sz="4200" b="1" i="1" kern="1200" spc="-50" baseline="0">
                <a:solidFill>
                  <a:schemeClr val="accent2"/>
                </a:solidFill>
                <a:latin typeface="Georgia" panose="02040502050405020303" pitchFamily="18" charset="0"/>
                <a:ea typeface="+mj-ea"/>
                <a:cs typeface="+mj-cs"/>
              </a:defRPr>
            </a:lvl1pPr>
          </a:lstStyle>
          <a:p>
            <a:pPr algn="ctr">
              <a:defRPr/>
            </a:pPr>
            <a:r>
              <a:rPr lang="en-US" sz="6200" dirty="0">
                <a:solidFill>
                  <a:srgbClr val="9B2D1F"/>
                </a:solidFill>
              </a:rPr>
              <a:t>PREVALENSI</a:t>
            </a:r>
            <a:r>
              <a:rPr lang="en-US" sz="7200" dirty="0">
                <a:solidFill>
                  <a:srgbClr val="9B2D1F"/>
                </a:solidFill>
              </a:rPr>
              <a:t> </a:t>
            </a:r>
            <a:r>
              <a:rPr lang="en-US" dirty="0">
                <a:solidFill>
                  <a:srgbClr val="9B2D1F"/>
                </a:solidFill>
                <a:effectLst>
                  <a:outerShdw blurRad="38100" dist="38100" dir="2700000" algn="tl">
                    <a:srgbClr val="000000">
                      <a:alpha val="43137"/>
                    </a:srgbClr>
                  </a:outerShdw>
                </a:effectLst>
              </a:rPr>
              <a:t>TERTINGGI</a:t>
            </a:r>
            <a:r>
              <a:rPr lang="en-US" dirty="0">
                <a:solidFill>
                  <a:srgbClr val="9B2D1F"/>
                </a:solidFill>
              </a:rPr>
              <a:t> </a:t>
            </a:r>
            <a:endParaRPr lang="id-ID" dirty="0" smtClean="0">
              <a:solidFill>
                <a:srgbClr val="9B2D1F"/>
              </a:solidFill>
            </a:endParaRPr>
          </a:p>
          <a:p>
            <a:pPr algn="ctr">
              <a:defRPr/>
            </a:pPr>
            <a:r>
              <a:rPr lang="id-ID" sz="6200" dirty="0">
                <a:solidFill>
                  <a:srgbClr val="9B2D1F"/>
                </a:solidFill>
              </a:rPr>
              <a:t>TINDAK PIDANA </a:t>
            </a:r>
            <a:r>
              <a:rPr lang="en-US" dirty="0">
                <a:solidFill>
                  <a:srgbClr val="9B2D1F"/>
                </a:solidFill>
                <a:effectLst>
                  <a:outerShdw blurRad="38100" dist="38100" dir="2700000" algn="tl">
                    <a:srgbClr val="000000">
                      <a:alpha val="43137"/>
                    </a:srgbClr>
                  </a:outerShdw>
                </a:effectLst>
              </a:rPr>
              <a:t>KORUPSI</a:t>
            </a:r>
            <a:r>
              <a:rPr lang="en-US" dirty="0">
                <a:solidFill>
                  <a:srgbClr val="9B2D1F"/>
                </a:solidFill>
              </a:rPr>
              <a:t> </a:t>
            </a:r>
            <a:r>
              <a:rPr lang="en-US" sz="7800" dirty="0">
                <a:solidFill>
                  <a:srgbClr val="9B2D1F"/>
                </a:solidFill>
              </a:rPr>
              <a:t>PERKARA </a:t>
            </a:r>
            <a:r>
              <a:rPr lang="id-ID" sz="10600" dirty="0">
                <a:solidFill>
                  <a:srgbClr val="9B2D1F"/>
                </a:solidFill>
                <a:effectLst>
                  <a:outerShdw blurRad="38100" dist="38100" dir="2700000" algn="tl">
                    <a:srgbClr val="000000">
                      <a:alpha val="43137"/>
                    </a:srgbClr>
                  </a:outerShdw>
                </a:effectLst>
              </a:rPr>
              <a:t>PBJ</a:t>
            </a:r>
            <a:r>
              <a:rPr lang="en-US" sz="8800" dirty="0">
                <a:solidFill>
                  <a:srgbClr val="9B2D1F"/>
                </a:solidFill>
              </a:rPr>
              <a:t> </a:t>
            </a:r>
            <a:r>
              <a:rPr lang="id-ID" sz="7800" dirty="0">
                <a:solidFill>
                  <a:srgbClr val="9B2D1F"/>
                </a:solidFill>
              </a:rPr>
              <a:t>&amp; </a:t>
            </a:r>
            <a:r>
              <a:rPr lang="en-US" sz="8800" dirty="0">
                <a:solidFill>
                  <a:srgbClr val="9B2D1F"/>
                </a:solidFill>
              </a:rPr>
              <a:t>PENYUAPAN</a:t>
            </a:r>
            <a:r>
              <a:rPr lang="en-US" sz="7800" dirty="0">
                <a:solidFill>
                  <a:srgbClr val="9B2D1F"/>
                </a:solidFill>
              </a:rPr>
              <a:t> </a:t>
            </a:r>
            <a:endParaRPr lang="en-US" dirty="0">
              <a:solidFill>
                <a:srgbClr val="9B2D1F"/>
              </a:solidFill>
            </a:endParaRPr>
          </a:p>
        </p:txBody>
      </p:sp>
      <p:sp>
        <p:nvSpPr>
          <p:cNvPr id="15" name="TextBox 14"/>
          <p:cNvSpPr txBox="1"/>
          <p:nvPr/>
        </p:nvSpPr>
        <p:spPr>
          <a:xfrm>
            <a:off x="916840" y="11994682"/>
            <a:ext cx="12106538" cy="846396"/>
          </a:xfrm>
          <a:prstGeom prst="rect">
            <a:avLst/>
          </a:prstGeom>
          <a:noFill/>
        </p:spPr>
        <p:txBody>
          <a:bodyPr wrap="none" lIns="182889" tIns="91445" rIns="182889" bIns="91445" rtlCol="0">
            <a:spAutoFit/>
          </a:bodyPr>
          <a:lstStyle/>
          <a:p>
            <a:r>
              <a:rPr lang="en-US" b="1" i="1" dirty="0" err="1">
                <a:solidFill>
                  <a:prstClr val="black"/>
                </a:solidFill>
                <a:latin typeface="Arial" panose="020B0604020202020204" pitchFamily="34" charset="0"/>
                <a:cs typeface="Arial" panose="020B0604020202020204" pitchFamily="34" charset="0"/>
              </a:rPr>
              <a:t>Sumber</a:t>
            </a:r>
            <a:r>
              <a:rPr lang="en-US" b="1" i="1" dirty="0">
                <a:solidFill>
                  <a:prstClr val="black"/>
                </a:solidFill>
                <a:latin typeface="Arial" panose="020B0604020202020204" pitchFamily="34" charset="0"/>
                <a:cs typeface="Arial" panose="020B0604020202020204" pitchFamily="34" charset="0"/>
              </a:rPr>
              <a:t>: </a:t>
            </a:r>
            <a:r>
              <a:rPr lang="en-US" b="1" i="1" dirty="0" smtClean="0">
                <a:solidFill>
                  <a:prstClr val="black"/>
                </a:solidFill>
                <a:latin typeface="Arial" panose="020B0604020202020204" pitchFamily="34" charset="0"/>
                <a:cs typeface="Arial" panose="020B0604020202020204" pitchFamily="34" charset="0"/>
              </a:rPr>
              <a:t>acch.kpk.go.id</a:t>
            </a:r>
            <a:r>
              <a:rPr lang="id-ID" b="1" i="1" dirty="0" smtClean="0">
                <a:solidFill>
                  <a:prstClr val="black"/>
                </a:solidFill>
                <a:latin typeface="Arial" panose="020B0604020202020204" pitchFamily="34" charset="0"/>
                <a:cs typeface="Arial" panose="020B0604020202020204" pitchFamily="34" charset="0"/>
              </a:rPr>
              <a:t> - update </a:t>
            </a:r>
            <a:r>
              <a:rPr lang="en-US" b="1" i="1" dirty="0">
                <a:solidFill>
                  <a:prstClr val="black"/>
                </a:solidFill>
                <a:latin typeface="Arial" panose="020B0604020202020204" pitchFamily="34" charset="0"/>
                <a:cs typeface="Arial" panose="020B0604020202020204" pitchFamily="34" charset="0"/>
              </a:rPr>
              <a:t>31 </a:t>
            </a:r>
            <a:r>
              <a:rPr lang="id-ID" b="1" i="1" dirty="0" smtClean="0">
                <a:solidFill>
                  <a:prstClr val="black"/>
                </a:solidFill>
                <a:latin typeface="Arial" panose="020B0604020202020204" pitchFamily="34" charset="0"/>
                <a:cs typeface="Arial" panose="020B0604020202020204" pitchFamily="34" charset="0"/>
              </a:rPr>
              <a:t>Mei </a:t>
            </a:r>
            <a:r>
              <a:rPr lang="en-US" b="1" i="1" dirty="0" smtClean="0">
                <a:solidFill>
                  <a:prstClr val="black"/>
                </a:solidFill>
                <a:latin typeface="Arial" panose="020B0604020202020204" pitchFamily="34" charset="0"/>
                <a:cs typeface="Arial" panose="020B0604020202020204" pitchFamily="34" charset="0"/>
              </a:rPr>
              <a:t>201</a:t>
            </a:r>
            <a:r>
              <a:rPr lang="id-ID" b="1" i="1" dirty="0" smtClean="0">
                <a:solidFill>
                  <a:prstClr val="black"/>
                </a:solidFill>
                <a:latin typeface="Arial" panose="020B0604020202020204" pitchFamily="34" charset="0"/>
                <a:cs typeface="Arial" panose="020B0604020202020204" pitchFamily="34" charset="0"/>
              </a:rPr>
              <a:t>8</a:t>
            </a:r>
            <a:endParaRPr lang="id-ID" b="1" i="1" dirty="0">
              <a:solidFill>
                <a:prstClr val="black"/>
              </a:solidFill>
              <a:latin typeface="Arial" panose="020B0604020202020204" pitchFamily="34" charset="0"/>
              <a:cs typeface="Arial" panose="020B060402020202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436236283"/>
              </p:ext>
            </p:extLst>
          </p:nvPr>
        </p:nvGraphicFramePr>
        <p:xfrm>
          <a:off x="930397" y="3867150"/>
          <a:ext cx="22948412" cy="7200900"/>
        </p:xfrm>
        <a:graphic>
          <a:graphicData uri="http://schemas.openxmlformats.org/presentationml/2006/ole">
            <mc:AlternateContent xmlns:mc="http://schemas.openxmlformats.org/markup-compatibility/2006">
              <mc:Choice xmlns:v="urn:schemas-microsoft-com:vml" Requires="v">
                <p:oleObj spid="_x0000_s2053" name="Worksheet" r:id="rId4" imgW="6728394" imgH="2110681" progId="Excel.Sheet.12">
                  <p:embed/>
                </p:oleObj>
              </mc:Choice>
              <mc:Fallback>
                <p:oleObj name="Worksheet" r:id="rId4" imgW="6728394" imgH="2110681" progId="Excel.Sheet.12">
                  <p:embed/>
                  <p:pic>
                    <p:nvPicPr>
                      <p:cNvPr id="0" name=""/>
                      <p:cNvPicPr/>
                      <p:nvPr/>
                    </p:nvPicPr>
                    <p:blipFill>
                      <a:blip r:embed="rId5"/>
                      <a:stretch>
                        <a:fillRect/>
                      </a:stretch>
                    </p:blipFill>
                    <p:spPr>
                      <a:xfrm>
                        <a:off x="930397" y="3867150"/>
                        <a:ext cx="22948412" cy="7200900"/>
                      </a:xfrm>
                      <a:prstGeom prst="rect">
                        <a:avLst/>
                      </a:prstGeom>
                    </p:spPr>
                  </p:pic>
                </p:oleObj>
              </mc:Fallback>
            </mc:AlternateContent>
          </a:graphicData>
        </a:graphic>
      </p:graphicFrame>
    </p:spTree>
    <p:extLst>
      <p:ext uri="{BB962C8B-B14F-4D97-AF65-F5344CB8AC3E}">
        <p14:creationId xmlns:p14="http://schemas.microsoft.com/office/powerpoint/2010/main" val="180052771"/>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a:latin typeface="Open Sans Light"/>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2836</TotalTime>
  <Words>3162</Words>
  <Application>Microsoft Office PowerPoint</Application>
  <PresentationFormat>Custom</PresentationFormat>
  <Paragraphs>709</Paragraphs>
  <Slides>41</Slides>
  <Notes>12</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41</vt:i4>
      </vt:variant>
    </vt:vector>
  </HeadingPairs>
  <TitlesOfParts>
    <vt:vector size="49" baseType="lpstr">
      <vt:lpstr>Master</vt:lpstr>
      <vt:lpstr>3_Office Theme</vt:lpstr>
      <vt:lpstr>4_Office Theme</vt:lpstr>
      <vt:lpstr>5_Office Theme</vt:lpstr>
      <vt:lpstr>Office Theme</vt:lpstr>
      <vt:lpstr>8_Office Theme</vt:lpstr>
      <vt:lpstr>10_Office Theme</vt:lpstr>
      <vt:lpstr>Worksheet</vt:lpstr>
      <vt:lpstr>PowerPoint Presentation</vt:lpstr>
      <vt:lpstr>Arah Transformasi PBJ</vt:lpstr>
      <vt:lpstr>PowerPoint Presentation</vt:lpstr>
      <vt:lpstr>PowerPoint Presentation</vt:lpstr>
      <vt:lpstr>PowerPoint Presentation</vt:lpstr>
      <vt:lpstr>PowerPoint Presentation</vt:lpstr>
      <vt:lpstr>Kelembagaan PBJ</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TRANSFORMASI FUNGSI UKPBJ</vt:lpstr>
      <vt:lpstr>KEBIJAKAN KELEMBAGAAN PBJP</vt:lpstr>
      <vt:lpstr>PowerPoint Presentation</vt:lpstr>
      <vt:lpstr>PowerPoint Presentation</vt:lpstr>
      <vt:lpstr>PowerPoint Presentation</vt:lpstr>
      <vt:lpstr>KELEMBAGAAN PBJ KEMDIKBUD</vt:lpstr>
      <vt:lpstr>PowerPoint Presentation</vt:lpstr>
      <vt:lpstr>PowerPoint Presentation</vt:lpstr>
      <vt:lpstr>PowerPoint Presentation</vt:lpstr>
      <vt:lpstr>PowerPoint Presentation</vt:lpstr>
      <vt:lpstr>PowerPoint Presentation</vt:lpstr>
      <vt:lpstr>Permendikbud OTK 11/2018 </vt:lpstr>
      <vt:lpstr>Permendikbud OTK 11/2018</vt:lpstr>
      <vt:lpstr>Permendikbud OTK 11/2018  PASAL 118 </vt:lpstr>
      <vt:lpstr>Ucapan “Terimakasih” pada Seluruh “Pelaksana” Pengadaan Kemendikbud</vt:lpstr>
      <vt:lpstr> ARAH KEBIJAKAN JABATAN FUNGSIONAL PENGELOLA PBJ Berdasarkan PERPRES 16/2018</vt:lpstr>
      <vt:lpstr>PowerPoint Presentation</vt:lpstr>
      <vt:lpstr>PowerPoint Presentation</vt:lpstr>
      <vt:lpstr>Peraturan Kepegawaian</vt:lpstr>
      <vt:lpstr>PowerPoint Presentation</vt:lpstr>
      <vt:lpstr>PowerPoint Presentation</vt:lpstr>
      <vt:lpstr>PowerPoint Presentation</vt:lpstr>
      <vt:lpstr>Beban Kerja Paket Pengadaan Kemendikbud  Berdasar data rata2 tahun 2016/2017</vt:lpstr>
      <vt:lpstr>HELLO!</vt:lpstr>
      <vt:lpstr>HELLO!</vt:lpstr>
      <vt:lpstr>Hasil Perhitungan  Kebutuhan Jabatan Fungsional PPBJ</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Lenovo</cp:lastModifiedBy>
  <cp:revision>46</cp:revision>
  <dcterms:created xsi:type="dcterms:W3CDTF">2018-04-11T02:42:29Z</dcterms:created>
  <dcterms:modified xsi:type="dcterms:W3CDTF">2018-11-09T03:05:42Z</dcterms:modified>
</cp:coreProperties>
</file>